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57" r:id="rId3"/>
    <p:sldId id="258" r:id="rId4"/>
    <p:sldId id="267" r:id="rId5"/>
    <p:sldId id="259" r:id="rId6"/>
    <p:sldId id="260" r:id="rId7"/>
    <p:sldId id="261" r:id="rId8"/>
    <p:sldId id="262" r:id="rId9"/>
    <p:sldId id="263" r:id="rId10"/>
    <p:sldId id="264" r:id="rId11"/>
    <p:sldId id="265" r:id="rId12"/>
    <p:sldId id="266" r:id="rId1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omic Sans MS" pitchFamily="66" charset="0"/>
        <a:ea typeface="+mn-ea"/>
        <a:cs typeface="+mn-cs"/>
      </a:defRPr>
    </a:lvl1pPr>
    <a:lvl2pPr marL="457200" algn="l" rtl="0" eaLnBrk="0" fontAlgn="base" hangingPunct="0">
      <a:spcBef>
        <a:spcPct val="0"/>
      </a:spcBef>
      <a:spcAft>
        <a:spcPct val="0"/>
      </a:spcAft>
      <a:defRPr kern="1200">
        <a:solidFill>
          <a:schemeClr val="tx1"/>
        </a:solidFill>
        <a:latin typeface="Comic Sans MS" pitchFamily="66" charset="0"/>
        <a:ea typeface="+mn-ea"/>
        <a:cs typeface="+mn-cs"/>
      </a:defRPr>
    </a:lvl2pPr>
    <a:lvl3pPr marL="914400" algn="l" rtl="0" eaLnBrk="0" fontAlgn="base" hangingPunct="0">
      <a:spcBef>
        <a:spcPct val="0"/>
      </a:spcBef>
      <a:spcAft>
        <a:spcPct val="0"/>
      </a:spcAft>
      <a:defRPr kern="1200">
        <a:solidFill>
          <a:schemeClr val="tx1"/>
        </a:solidFill>
        <a:latin typeface="Comic Sans MS" pitchFamily="66" charset="0"/>
        <a:ea typeface="+mn-ea"/>
        <a:cs typeface="+mn-cs"/>
      </a:defRPr>
    </a:lvl3pPr>
    <a:lvl4pPr marL="1371600" algn="l" rtl="0" eaLnBrk="0" fontAlgn="base" hangingPunct="0">
      <a:spcBef>
        <a:spcPct val="0"/>
      </a:spcBef>
      <a:spcAft>
        <a:spcPct val="0"/>
      </a:spcAft>
      <a:defRPr kern="1200">
        <a:solidFill>
          <a:schemeClr val="tx1"/>
        </a:solidFill>
        <a:latin typeface="Comic Sans MS" pitchFamily="66" charset="0"/>
        <a:ea typeface="+mn-ea"/>
        <a:cs typeface="+mn-cs"/>
      </a:defRPr>
    </a:lvl4pPr>
    <a:lvl5pPr marL="1828800" algn="l" rtl="0" eaLnBrk="0" fontAlgn="base" hangingPunct="0">
      <a:spcBef>
        <a:spcPct val="0"/>
      </a:spcBef>
      <a:spcAft>
        <a:spcPct val="0"/>
      </a:spcAft>
      <a:defRPr kern="1200">
        <a:solidFill>
          <a:schemeClr val="tx1"/>
        </a:solidFill>
        <a:latin typeface="Comic Sans MS" pitchFamily="66" charset="0"/>
        <a:ea typeface="+mn-ea"/>
        <a:cs typeface="+mn-cs"/>
      </a:defRPr>
    </a:lvl5pPr>
    <a:lvl6pPr marL="2286000" algn="l" defTabSz="914400" rtl="0" eaLnBrk="1" latinLnBrk="0" hangingPunct="1">
      <a:defRPr kern="1200">
        <a:solidFill>
          <a:schemeClr val="tx1"/>
        </a:solidFill>
        <a:latin typeface="Comic Sans MS" pitchFamily="66" charset="0"/>
        <a:ea typeface="+mn-ea"/>
        <a:cs typeface="+mn-cs"/>
      </a:defRPr>
    </a:lvl6pPr>
    <a:lvl7pPr marL="2743200" algn="l" defTabSz="914400" rtl="0" eaLnBrk="1" latinLnBrk="0" hangingPunct="1">
      <a:defRPr kern="1200">
        <a:solidFill>
          <a:schemeClr val="tx1"/>
        </a:solidFill>
        <a:latin typeface="Comic Sans MS" pitchFamily="66" charset="0"/>
        <a:ea typeface="+mn-ea"/>
        <a:cs typeface="+mn-cs"/>
      </a:defRPr>
    </a:lvl7pPr>
    <a:lvl8pPr marL="3200400" algn="l" defTabSz="914400" rtl="0" eaLnBrk="1" latinLnBrk="0" hangingPunct="1">
      <a:defRPr kern="1200">
        <a:solidFill>
          <a:schemeClr val="tx1"/>
        </a:solidFill>
        <a:latin typeface="Comic Sans MS" pitchFamily="66" charset="0"/>
        <a:ea typeface="+mn-ea"/>
        <a:cs typeface="+mn-cs"/>
      </a:defRPr>
    </a:lvl8pPr>
    <a:lvl9pPr marL="3657600" algn="l" defTabSz="914400" rtl="0" eaLnBrk="1" latinLnBrk="0" hangingPunct="1">
      <a:defRPr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2"/>
          <p:cNvSpPr>
            <a:spLocks/>
          </p:cNvSpPr>
          <p:nvPr/>
        </p:nvSpPr>
        <p:spPr bwMode="blackWhite">
          <a:xfrm>
            <a:off x="20638" y="12700"/>
            <a:ext cx="8896350" cy="6780213"/>
          </a:xfrm>
          <a:custGeom>
            <a:avLst/>
            <a:gdLst/>
            <a:ahLst/>
            <a:cxnLst>
              <a:cxn ang="0">
                <a:pos x="2822" y="0"/>
              </a:cxn>
              <a:cxn ang="0">
                <a:pos x="0" y="975"/>
              </a:cxn>
              <a:cxn ang="0">
                <a:pos x="2169" y="3619"/>
              </a:cxn>
              <a:cxn ang="0">
                <a:pos x="3985" y="1125"/>
              </a:cxn>
              <a:cxn ang="0">
                <a:pos x="2822" y="0"/>
              </a:cxn>
              <a:cxn ang="0">
                <a:pos x="2822" y="0"/>
              </a:cxn>
            </a:cxnLst>
            <a:rect l="0" t="0" r="r" b="b"/>
            <a:pathLst>
              <a:path w="3985" h="3619">
                <a:moveTo>
                  <a:pt x="2822" y="0"/>
                </a:moveTo>
                <a:lnTo>
                  <a:pt x="0" y="975"/>
                </a:lnTo>
                <a:lnTo>
                  <a:pt x="2169" y="3619"/>
                </a:lnTo>
                <a:lnTo>
                  <a:pt x="3985" y="1125"/>
                </a:lnTo>
                <a:lnTo>
                  <a:pt x="2822" y="0"/>
                </a:lnTo>
                <a:lnTo>
                  <a:pt x="2822" y="0"/>
                </a:lnTo>
                <a:close/>
              </a:path>
            </a:pathLst>
          </a:custGeom>
          <a:solidFill>
            <a:schemeClr val="accent1"/>
          </a:solidFill>
          <a:ln w="9525">
            <a:noFill/>
            <a:round/>
            <a:headEnd/>
            <a:tailEnd/>
          </a:ln>
        </p:spPr>
        <p:txBody>
          <a:bodyPr/>
          <a:lstStyle/>
          <a:p>
            <a:pPr>
              <a:defRPr/>
            </a:pPr>
            <a:endParaRPr lang="en-US"/>
          </a:p>
        </p:txBody>
      </p:sp>
      <p:grpSp>
        <p:nvGrpSpPr>
          <p:cNvPr id="5" name="Group 8"/>
          <p:cNvGrpSpPr>
            <a:grpSpLocks/>
          </p:cNvGrpSpPr>
          <p:nvPr/>
        </p:nvGrpSpPr>
        <p:grpSpPr bwMode="auto">
          <a:xfrm>
            <a:off x="195263" y="234950"/>
            <a:ext cx="3787775" cy="1778000"/>
            <a:chOff x="123" y="148"/>
            <a:chExt cx="2386" cy="1120"/>
          </a:xfrm>
        </p:grpSpPr>
        <p:sp>
          <p:nvSpPr>
            <p:cNvPr id="6" name="Freeform 9"/>
            <p:cNvSpPr>
              <a:spLocks/>
            </p:cNvSpPr>
            <p:nvPr userDrawn="1"/>
          </p:nvSpPr>
          <p:spPr bwMode="auto">
            <a:xfrm>
              <a:off x="177" y="177"/>
              <a:ext cx="2250" cy="1017"/>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pPr>
                <a:defRPr/>
              </a:pPr>
              <a:endParaRPr lang="en-US"/>
            </a:p>
          </p:txBody>
        </p:sp>
        <p:sp>
          <p:nvSpPr>
            <p:cNvPr id="7" name="Freeform 10"/>
            <p:cNvSpPr>
              <a:spLocks/>
            </p:cNvSpPr>
            <p:nvPr userDrawn="1"/>
          </p:nvSpPr>
          <p:spPr bwMode="auto">
            <a:xfrm>
              <a:off x="166" y="261"/>
              <a:ext cx="2244" cy="1007"/>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pPr>
                <a:defRPr/>
              </a:pPr>
              <a:endParaRPr lang="en-US"/>
            </a:p>
          </p:txBody>
        </p:sp>
        <p:sp>
          <p:nvSpPr>
            <p:cNvPr id="8" name="Freeform 11"/>
            <p:cNvSpPr>
              <a:spLocks/>
            </p:cNvSpPr>
            <p:nvPr userDrawn="1"/>
          </p:nvSpPr>
          <p:spPr bwMode="auto">
            <a:xfrm>
              <a:off x="474" y="344"/>
              <a:ext cx="1488" cy="919"/>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pPr>
                <a:defRPr/>
              </a:pPr>
              <a:endParaRPr lang="en-US"/>
            </a:p>
          </p:txBody>
        </p:sp>
        <p:grpSp>
          <p:nvGrpSpPr>
            <p:cNvPr id="9" name="Group 12"/>
            <p:cNvGrpSpPr>
              <a:grpSpLocks/>
            </p:cNvGrpSpPr>
            <p:nvPr userDrawn="1"/>
          </p:nvGrpSpPr>
          <p:grpSpPr bwMode="auto">
            <a:xfrm>
              <a:off x="123" y="148"/>
              <a:ext cx="2386" cy="1081"/>
              <a:chOff x="123" y="148"/>
              <a:chExt cx="2386" cy="1081"/>
            </a:xfrm>
          </p:grpSpPr>
          <p:sp>
            <p:nvSpPr>
              <p:cNvPr id="10" name="Freeform 13"/>
              <p:cNvSpPr>
                <a:spLocks/>
              </p:cNvSpPr>
              <p:nvPr userDrawn="1"/>
            </p:nvSpPr>
            <p:spPr bwMode="auto">
              <a:xfrm>
                <a:off x="2005" y="934"/>
                <a:ext cx="212" cy="214"/>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pPr>
                  <a:defRPr/>
                </a:pPr>
                <a:endParaRPr lang="en-US"/>
              </a:p>
            </p:txBody>
          </p:sp>
          <p:sp>
            <p:nvSpPr>
              <p:cNvPr id="11" name="Freeform 14"/>
              <p:cNvSpPr>
                <a:spLocks/>
              </p:cNvSpPr>
              <p:nvPr userDrawn="1"/>
            </p:nvSpPr>
            <p:spPr bwMode="auto">
              <a:xfrm>
                <a:off x="123" y="148"/>
                <a:ext cx="2386" cy="108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pPr>
                  <a:defRPr/>
                </a:pPr>
                <a:endParaRPr lang="en-US"/>
              </a:p>
            </p:txBody>
          </p:sp>
          <p:sp>
            <p:nvSpPr>
              <p:cNvPr id="12" name="Freeform 15"/>
              <p:cNvSpPr>
                <a:spLocks/>
              </p:cNvSpPr>
              <p:nvPr userDrawn="1"/>
            </p:nvSpPr>
            <p:spPr bwMode="auto">
              <a:xfrm>
                <a:off x="324" y="158"/>
                <a:ext cx="1686" cy="614"/>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pPr>
                  <a:defRPr/>
                </a:pPr>
                <a:endParaRPr lang="en-US"/>
              </a:p>
            </p:txBody>
          </p:sp>
          <p:sp>
            <p:nvSpPr>
              <p:cNvPr id="13" name="Freeform 16"/>
              <p:cNvSpPr>
                <a:spLocks/>
              </p:cNvSpPr>
              <p:nvPr userDrawn="1"/>
            </p:nvSpPr>
            <p:spPr bwMode="auto">
              <a:xfrm>
                <a:off x="409" y="251"/>
                <a:ext cx="227" cy="410"/>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pPr>
                  <a:defRPr/>
                </a:pPr>
                <a:endParaRPr lang="en-US"/>
              </a:p>
            </p:txBody>
          </p:sp>
          <p:sp>
            <p:nvSpPr>
              <p:cNvPr id="14" name="Freeform 17"/>
              <p:cNvSpPr>
                <a:spLocks/>
              </p:cNvSpPr>
              <p:nvPr userDrawn="1"/>
            </p:nvSpPr>
            <p:spPr bwMode="auto">
              <a:xfrm>
                <a:off x="846" y="536"/>
                <a:ext cx="691" cy="36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pPr>
                  <a:defRPr/>
                </a:pPr>
                <a:endParaRPr lang="en-US"/>
              </a:p>
            </p:txBody>
          </p:sp>
        </p:grpSp>
      </p:grpSp>
      <p:grpSp>
        <p:nvGrpSpPr>
          <p:cNvPr id="15" name="Group 18"/>
          <p:cNvGrpSpPr>
            <a:grpSpLocks/>
          </p:cNvGrpSpPr>
          <p:nvPr/>
        </p:nvGrpSpPr>
        <p:grpSpPr bwMode="auto">
          <a:xfrm>
            <a:off x="7915275" y="4368800"/>
            <a:ext cx="742950" cy="1058863"/>
            <a:chOff x="4986" y="2752"/>
            <a:chExt cx="468" cy="667"/>
          </a:xfrm>
        </p:grpSpPr>
        <p:sp>
          <p:nvSpPr>
            <p:cNvPr id="16" name="Freeform 19"/>
            <p:cNvSpPr>
              <a:spLocks/>
            </p:cNvSpPr>
            <p:nvPr userDrawn="1"/>
          </p:nvSpPr>
          <p:spPr bwMode="auto">
            <a:xfrm rot="7320404">
              <a:off x="4909" y="2936"/>
              <a:ext cx="629" cy="293"/>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pPr>
                <a:defRPr/>
              </a:pPr>
              <a:endParaRPr lang="en-US"/>
            </a:p>
          </p:txBody>
        </p:sp>
        <p:sp>
          <p:nvSpPr>
            <p:cNvPr id="17" name="Freeform 20"/>
            <p:cNvSpPr>
              <a:spLocks/>
            </p:cNvSpPr>
            <p:nvPr userDrawn="1"/>
          </p:nvSpPr>
          <p:spPr bwMode="auto">
            <a:xfrm rot="7320404">
              <a:off x="4893" y="2923"/>
              <a:ext cx="627" cy="29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folHlink"/>
            </a:solidFill>
            <a:ln w="9525">
              <a:noFill/>
              <a:round/>
              <a:headEnd/>
              <a:tailEnd/>
            </a:ln>
          </p:spPr>
          <p:txBody>
            <a:bodyPr/>
            <a:lstStyle/>
            <a:p>
              <a:pPr>
                <a:defRPr/>
              </a:pPr>
              <a:endParaRPr lang="en-US"/>
            </a:p>
          </p:txBody>
        </p:sp>
        <p:sp>
          <p:nvSpPr>
            <p:cNvPr id="18" name="Freeform 21"/>
            <p:cNvSpPr>
              <a:spLocks/>
            </p:cNvSpPr>
            <p:nvPr userDrawn="1"/>
          </p:nvSpPr>
          <p:spPr bwMode="auto">
            <a:xfrm rot="7320404">
              <a:off x="5000" y="2913"/>
              <a:ext cx="416" cy="265"/>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pPr>
                <a:defRPr/>
              </a:pPr>
              <a:endParaRPr lang="en-US"/>
            </a:p>
          </p:txBody>
        </p:sp>
        <p:grpSp>
          <p:nvGrpSpPr>
            <p:cNvPr id="19" name="Group 22"/>
            <p:cNvGrpSpPr>
              <a:grpSpLocks/>
            </p:cNvGrpSpPr>
            <p:nvPr userDrawn="1"/>
          </p:nvGrpSpPr>
          <p:grpSpPr bwMode="auto">
            <a:xfrm>
              <a:off x="4986" y="2752"/>
              <a:ext cx="469" cy="667"/>
              <a:chOff x="4986" y="2752"/>
              <a:chExt cx="469" cy="667"/>
            </a:xfrm>
          </p:grpSpPr>
          <p:sp>
            <p:nvSpPr>
              <p:cNvPr id="20" name="Freeform 23"/>
              <p:cNvSpPr>
                <a:spLocks/>
              </p:cNvSpPr>
              <p:nvPr userDrawn="1"/>
            </p:nvSpPr>
            <p:spPr bwMode="auto">
              <a:xfrm rot="7320404">
                <a:off x="4987" y="3190"/>
                <a:ext cx="59" cy="61"/>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pPr>
                  <a:defRPr/>
                </a:pPr>
                <a:endParaRPr lang="en-US"/>
              </a:p>
            </p:txBody>
          </p:sp>
          <p:sp>
            <p:nvSpPr>
              <p:cNvPr id="21" name="Freeform 24"/>
              <p:cNvSpPr>
                <a:spLocks/>
              </p:cNvSpPr>
              <p:nvPr userDrawn="1"/>
            </p:nvSpPr>
            <p:spPr bwMode="auto">
              <a:xfrm rot="7320404">
                <a:off x="4887" y="2930"/>
                <a:ext cx="667" cy="31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pPr>
                  <a:defRPr/>
                </a:pPr>
                <a:endParaRPr lang="en-US"/>
              </a:p>
            </p:txBody>
          </p:sp>
          <p:sp>
            <p:nvSpPr>
              <p:cNvPr id="22" name="Freeform 25"/>
              <p:cNvSpPr>
                <a:spLocks/>
              </p:cNvSpPr>
              <p:nvPr userDrawn="1"/>
            </p:nvSpPr>
            <p:spPr bwMode="auto">
              <a:xfrm rot="7320404">
                <a:off x="5062" y="2997"/>
                <a:ext cx="472" cy="176"/>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pPr>
                  <a:defRPr/>
                </a:pPr>
                <a:endParaRPr lang="en-US"/>
              </a:p>
            </p:txBody>
          </p:sp>
          <p:sp>
            <p:nvSpPr>
              <p:cNvPr id="23" name="Freeform 26"/>
              <p:cNvSpPr>
                <a:spLocks/>
              </p:cNvSpPr>
              <p:nvPr userDrawn="1"/>
            </p:nvSpPr>
            <p:spPr bwMode="auto">
              <a:xfrm rot="7320404">
                <a:off x="5364" y="2873"/>
                <a:ext cx="63" cy="118"/>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pPr>
                  <a:defRPr/>
                </a:pPr>
                <a:endParaRPr lang="en-US"/>
              </a:p>
            </p:txBody>
          </p:sp>
          <p:sp>
            <p:nvSpPr>
              <p:cNvPr id="24" name="Freeform 27"/>
              <p:cNvSpPr>
                <a:spLocks/>
              </p:cNvSpPr>
              <p:nvPr userDrawn="1"/>
            </p:nvSpPr>
            <p:spPr bwMode="auto">
              <a:xfrm rot="7320404">
                <a:off x="5137" y="3000"/>
                <a:ext cx="193" cy="10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pPr>
                  <a:defRPr/>
                </a:pPr>
                <a:endParaRPr lang="en-US"/>
              </a:p>
            </p:txBody>
          </p:sp>
        </p:grpSp>
      </p:grpSp>
      <p:sp>
        <p:nvSpPr>
          <p:cNvPr id="25" name="Freeform 28"/>
          <p:cNvSpPr>
            <a:spLocks/>
          </p:cNvSpPr>
          <p:nvPr/>
        </p:nvSpPr>
        <p:spPr bwMode="auto">
          <a:xfrm>
            <a:off x="901700" y="5054600"/>
            <a:ext cx="6807200" cy="728663"/>
          </a:xfrm>
          <a:custGeom>
            <a:avLst/>
            <a:gdLst/>
            <a:ahLst/>
            <a:cxnLst>
              <a:cxn ang="0">
                <a:pos x="0" y="0"/>
              </a:cxn>
              <a:cxn ang="0">
                <a:pos x="816" y="256"/>
              </a:cxn>
              <a:cxn ang="0">
                <a:pos x="1560" y="144"/>
              </a:cxn>
              <a:cxn ang="0">
                <a:pos x="1856" y="376"/>
              </a:cxn>
              <a:cxn ang="0">
                <a:pos x="2344" y="152"/>
              </a:cxn>
              <a:cxn ang="0">
                <a:pos x="3536" y="456"/>
              </a:cxn>
              <a:cxn ang="0">
                <a:pos x="4288" y="136"/>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headEnd/>
            <a:tailEnd/>
          </a:ln>
          <a:effectLst/>
        </p:spPr>
        <p:txBody>
          <a:bodyPr/>
          <a:lstStyle/>
          <a:p>
            <a:pPr>
              <a:defRPr/>
            </a:pPr>
            <a:endParaRPr lang="en-US"/>
          </a:p>
        </p:txBody>
      </p:sp>
      <p:sp>
        <p:nvSpPr>
          <p:cNvPr id="26" name="Freeform 29"/>
          <p:cNvSpPr>
            <a:spLocks/>
          </p:cNvSpPr>
          <p:nvPr/>
        </p:nvSpPr>
        <p:spPr bwMode="auto">
          <a:xfrm>
            <a:off x="4076700" y="1930400"/>
            <a:ext cx="889000" cy="381000"/>
          </a:xfrm>
          <a:custGeom>
            <a:avLst/>
            <a:gdLst/>
            <a:ahLst/>
            <a:cxnLst>
              <a:cxn ang="0">
                <a:pos x="0" y="32"/>
              </a:cxn>
              <a:cxn ang="0">
                <a:pos x="280" y="144"/>
              </a:cxn>
              <a:cxn ang="0">
                <a:pos x="448" y="16"/>
              </a:cxn>
              <a:cxn ang="0">
                <a:pos x="560" y="240"/>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headEnd/>
            <a:tailEnd/>
          </a:ln>
          <a:effectLst/>
        </p:spPr>
        <p:txBody>
          <a:bodyPr/>
          <a:lstStyle/>
          <a:p>
            <a:pPr>
              <a:defRPr/>
            </a:pPr>
            <a:endParaRPr lang="en-US"/>
          </a:p>
        </p:txBody>
      </p:sp>
      <p:sp>
        <p:nvSpPr>
          <p:cNvPr id="5123" name="Rectangle 3"/>
          <p:cNvSpPr>
            <a:spLocks noGrp="1" noChangeArrowheads="1"/>
          </p:cNvSpPr>
          <p:nvPr>
            <p:ph type="ctrTitle"/>
          </p:nvPr>
        </p:nvSpPr>
        <p:spPr>
          <a:xfrm>
            <a:off x="1371600" y="1511300"/>
            <a:ext cx="6400800" cy="2273300"/>
          </a:xfrm>
          <a:effectLst>
            <a:outerShdw dist="45791" dir="2021404" algn="ctr" rotWithShape="0">
              <a:schemeClr val="bg2"/>
            </a:outerShdw>
          </a:effectLst>
        </p:spPr>
        <p:txBody>
          <a:bodyPr/>
          <a:lstStyle>
            <a:lvl1pPr>
              <a:defRPr>
                <a:solidFill>
                  <a:schemeClr val="tx2"/>
                </a:solidFill>
                <a:effectLst>
                  <a:outerShdw blurRad="38100" dist="38100" dir="2700000" algn="tl">
                    <a:srgbClr val="C0C0C0"/>
                  </a:outerShdw>
                </a:effectLst>
              </a:defRPr>
            </a:lvl1pPr>
          </a:lstStyle>
          <a:p>
            <a:r>
              <a:rPr lang="en-US"/>
              <a:t>Click to edit Master title style</a:t>
            </a:r>
          </a:p>
        </p:txBody>
      </p:sp>
      <p:sp>
        <p:nvSpPr>
          <p:cNvPr id="5124" name="Rectangle 4"/>
          <p:cNvSpPr>
            <a:spLocks noGrp="1" noChangeArrowheads="1"/>
          </p:cNvSpPr>
          <p:nvPr>
            <p:ph type="subTitle" idx="1"/>
          </p:nvPr>
        </p:nvSpPr>
        <p:spPr>
          <a:xfrm>
            <a:off x="1549400" y="4051300"/>
            <a:ext cx="6032500" cy="1003300"/>
          </a:xfrm>
        </p:spPr>
        <p:txBody>
          <a:bodyPr/>
          <a:lstStyle>
            <a:lvl1pPr marL="0" indent="0" algn="ctr">
              <a:buFontTx/>
              <a:buNone/>
              <a:defRPr sz="2800">
                <a:effectLst>
                  <a:outerShdw blurRad="38100" dist="38100" dir="2700000" algn="tl">
                    <a:srgbClr val="C0C0C0"/>
                  </a:outerShdw>
                </a:effectLst>
              </a:defRPr>
            </a:lvl1pPr>
          </a:lstStyle>
          <a:p>
            <a:r>
              <a:rPr lang="en-US"/>
              <a:t>Click to edit Master subtitle style</a:t>
            </a:r>
          </a:p>
        </p:txBody>
      </p:sp>
      <p:sp>
        <p:nvSpPr>
          <p:cNvPr id="27" name="Rectangle 5"/>
          <p:cNvSpPr>
            <a:spLocks noGrp="1" noChangeArrowheads="1"/>
          </p:cNvSpPr>
          <p:nvPr>
            <p:ph type="dt" sz="half" idx="10"/>
          </p:nvPr>
        </p:nvSpPr>
        <p:spPr>
          <a:xfrm>
            <a:off x="685800" y="6248400"/>
            <a:ext cx="1905000" cy="457200"/>
          </a:xfrm>
        </p:spPr>
        <p:txBody>
          <a:bodyPr/>
          <a:lstStyle>
            <a:lvl1pPr>
              <a:defRPr smtClean="0"/>
            </a:lvl1pPr>
          </a:lstStyle>
          <a:p>
            <a:pPr>
              <a:defRPr/>
            </a:pPr>
            <a:endParaRPr lang="en-US"/>
          </a:p>
        </p:txBody>
      </p:sp>
      <p:sp>
        <p:nvSpPr>
          <p:cNvPr id="28" name="Rectangle 6"/>
          <p:cNvSpPr>
            <a:spLocks noGrp="1" noChangeArrowheads="1"/>
          </p:cNvSpPr>
          <p:nvPr>
            <p:ph type="ftr" sz="quarter" idx="11"/>
          </p:nvPr>
        </p:nvSpPr>
        <p:spPr>
          <a:xfrm>
            <a:off x="3124200" y="6248400"/>
            <a:ext cx="2895600" cy="457200"/>
          </a:xfrm>
        </p:spPr>
        <p:txBody>
          <a:bodyPr/>
          <a:lstStyle>
            <a:lvl1pPr>
              <a:defRPr smtClean="0"/>
            </a:lvl1pPr>
          </a:lstStyle>
          <a:p>
            <a:pPr>
              <a:defRPr/>
            </a:pPr>
            <a:endParaRPr lang="en-US"/>
          </a:p>
        </p:txBody>
      </p:sp>
      <p:sp>
        <p:nvSpPr>
          <p:cNvPr id="29" name="Rectangle 7"/>
          <p:cNvSpPr>
            <a:spLocks noGrp="1" noChangeArrowheads="1"/>
          </p:cNvSpPr>
          <p:nvPr>
            <p:ph type="sldNum" sz="quarter" idx="12"/>
          </p:nvPr>
        </p:nvSpPr>
        <p:spPr>
          <a:xfrm>
            <a:off x="6553200" y="6248400"/>
            <a:ext cx="1905000" cy="457200"/>
          </a:xfrm>
        </p:spPr>
        <p:txBody>
          <a:bodyPr/>
          <a:lstStyle>
            <a:lvl1pPr>
              <a:defRPr smtClean="0"/>
            </a:lvl1pPr>
          </a:lstStyle>
          <a:p>
            <a:pPr>
              <a:defRPr/>
            </a:pPr>
            <a:fld id="{0D55D563-B268-4B2A-89CB-BC16DFED096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D8FABE21-A02A-453C-8EFC-E0015C4B6F8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152400"/>
            <a:ext cx="1924050" cy="5334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52400"/>
            <a:ext cx="561975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6EFBD33F-41E0-44E5-A59C-3EA7DBA1ED0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1E6B561E-295C-48D8-BCFA-96BEB28E2B2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569EB9A4-5905-4224-8A18-C230DA4E6A8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1D094B2F-DF68-4E53-9DA8-86058EB7AF5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73999998-DE11-420E-AF43-28537EA05AA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E840C889-6E2F-4B1E-B9E4-AE0AE149288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D24F1ADD-52AE-4642-A3AD-163DBF3DEDE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CFA86CFD-D2D4-41DF-89C3-F4FD42E2AD5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6BBA5653-8A37-4FD6-B9D0-8C2860A8B38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Freeform 2"/>
          <p:cNvSpPr>
            <a:spLocks/>
          </p:cNvSpPr>
          <p:nvPr/>
        </p:nvSpPr>
        <p:spPr bwMode="auto">
          <a:xfrm rot="-3172564">
            <a:off x="7777957" y="-15081"/>
            <a:ext cx="1162050" cy="2084387"/>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headEnd/>
            <a:tailEnd/>
          </a:ln>
        </p:spPr>
        <p:txBody>
          <a:bodyPr/>
          <a:lstStyle/>
          <a:p>
            <a:pPr>
              <a:defRPr/>
            </a:pPr>
            <a:endParaRPr lang="en-US"/>
          </a:p>
        </p:txBody>
      </p:sp>
      <p:sp>
        <p:nvSpPr>
          <p:cNvPr id="1027" name="Rectangle 3"/>
          <p:cNvSpPr>
            <a:spLocks noGrp="1" noChangeArrowheads="1"/>
          </p:cNvSpPr>
          <p:nvPr>
            <p:ph type="title"/>
          </p:nvPr>
        </p:nvSpPr>
        <p:spPr bwMode="auto">
          <a:xfrm>
            <a:off x="685800" y="152400"/>
            <a:ext cx="6870700" cy="1600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685800" y="1828800"/>
            <a:ext cx="7696200" cy="3657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1" name="Rectangle 5"/>
          <p:cNvSpPr>
            <a:spLocks noGrp="1" noChangeArrowheads="1"/>
          </p:cNvSpPr>
          <p:nvPr>
            <p:ph type="dt" sz="half" idx="2"/>
          </p:nvPr>
        </p:nvSpPr>
        <p:spPr bwMode="auto">
          <a:xfrm>
            <a:off x="13716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p>
        </p:txBody>
      </p:sp>
      <p:sp>
        <p:nvSpPr>
          <p:cNvPr id="4102" name="Rectangle 6"/>
          <p:cNvSpPr>
            <a:spLocks noGrp="1" noChangeArrowheads="1"/>
          </p:cNvSpPr>
          <p:nvPr>
            <p:ph type="ftr" sz="quarter" idx="3"/>
          </p:nvPr>
        </p:nvSpPr>
        <p:spPr bwMode="auto">
          <a:xfrm>
            <a:off x="35560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p>
        </p:txBody>
      </p:sp>
      <p:sp>
        <p:nvSpPr>
          <p:cNvPr id="4103" name="Rectangle 7"/>
          <p:cNvSpPr>
            <a:spLocks noGrp="1" noChangeArrowheads="1"/>
          </p:cNvSpPr>
          <p:nvPr>
            <p:ph type="sldNum" sz="quarter" idx="4"/>
          </p:nvPr>
        </p:nvSpPr>
        <p:spPr bwMode="auto">
          <a:xfrm>
            <a:off x="67183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D5441F90-798C-4079-AE14-F8DB1E636AD6}" type="slidenum">
              <a:rPr lang="en-US"/>
              <a:pPr>
                <a:defRPr/>
              </a:pPr>
              <a:t>‹#›</a:t>
            </a:fld>
            <a:endParaRPr lang="en-US"/>
          </a:p>
        </p:txBody>
      </p:sp>
      <p:sp>
        <p:nvSpPr>
          <p:cNvPr id="4104" name="Freeform 8"/>
          <p:cNvSpPr>
            <a:spLocks/>
          </p:cNvSpPr>
          <p:nvPr/>
        </p:nvSpPr>
        <p:spPr bwMode="auto">
          <a:xfrm rot="-3172564">
            <a:off x="7865269" y="24607"/>
            <a:ext cx="1165225" cy="2097087"/>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w="9525">
            <a:noFill/>
            <a:round/>
            <a:headEnd/>
            <a:tailEnd/>
          </a:ln>
        </p:spPr>
        <p:txBody>
          <a:bodyPr/>
          <a:lstStyle/>
          <a:p>
            <a:pPr>
              <a:defRPr/>
            </a:pPr>
            <a:endParaRPr lang="en-US"/>
          </a:p>
        </p:txBody>
      </p:sp>
      <p:sp>
        <p:nvSpPr>
          <p:cNvPr id="4105" name="Freeform 9"/>
          <p:cNvSpPr>
            <a:spLocks/>
          </p:cNvSpPr>
          <p:nvPr/>
        </p:nvSpPr>
        <p:spPr bwMode="auto">
          <a:xfrm rot="-3172564">
            <a:off x="7831138" y="192088"/>
            <a:ext cx="1025525" cy="1571625"/>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headEnd/>
            <a:tailEnd/>
          </a:ln>
        </p:spPr>
        <p:txBody>
          <a:bodyPr/>
          <a:lstStyle/>
          <a:p>
            <a:pPr>
              <a:defRPr/>
            </a:pPr>
            <a:endParaRPr lang="en-US"/>
          </a:p>
        </p:txBody>
      </p:sp>
      <p:grpSp>
        <p:nvGrpSpPr>
          <p:cNvPr id="1034" name="Group 10"/>
          <p:cNvGrpSpPr>
            <a:grpSpLocks/>
          </p:cNvGrpSpPr>
          <p:nvPr/>
        </p:nvGrpSpPr>
        <p:grpSpPr bwMode="auto">
          <a:xfrm>
            <a:off x="7938" y="5540375"/>
            <a:ext cx="1784350" cy="1246188"/>
            <a:chOff x="5" y="3490"/>
            <a:chExt cx="1124" cy="785"/>
          </a:xfrm>
        </p:grpSpPr>
        <p:sp>
          <p:nvSpPr>
            <p:cNvPr id="4107" name="Freeform 11"/>
            <p:cNvSpPr>
              <a:spLocks/>
            </p:cNvSpPr>
            <p:nvPr userDrawn="1"/>
          </p:nvSpPr>
          <p:spPr bwMode="auto">
            <a:xfrm>
              <a:off x="24" y="3505"/>
              <a:ext cx="1089" cy="649"/>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headEnd/>
              <a:tailEnd/>
            </a:ln>
          </p:spPr>
          <p:txBody>
            <a:bodyPr/>
            <a:lstStyle/>
            <a:p>
              <a:pPr>
                <a:defRPr/>
              </a:pPr>
              <a:endParaRPr lang="en-US"/>
            </a:p>
          </p:txBody>
        </p:sp>
        <p:sp>
          <p:nvSpPr>
            <p:cNvPr id="4108" name="Freeform 12"/>
            <p:cNvSpPr>
              <a:spLocks/>
            </p:cNvSpPr>
            <p:nvPr userDrawn="1"/>
          </p:nvSpPr>
          <p:spPr bwMode="auto">
            <a:xfrm>
              <a:off x="1022" y="3582"/>
              <a:ext cx="71" cy="129"/>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headEnd/>
              <a:tailEnd/>
            </a:ln>
          </p:spPr>
          <p:txBody>
            <a:bodyPr/>
            <a:lstStyle/>
            <a:p>
              <a:pPr>
                <a:defRPr/>
              </a:pPr>
              <a:endParaRPr lang="en-US"/>
            </a:p>
          </p:txBody>
        </p:sp>
        <p:sp>
          <p:nvSpPr>
            <p:cNvPr id="4109" name="Freeform 13"/>
            <p:cNvSpPr>
              <a:spLocks/>
            </p:cNvSpPr>
            <p:nvPr userDrawn="1"/>
          </p:nvSpPr>
          <p:spPr bwMode="auto">
            <a:xfrm>
              <a:off x="20" y="3774"/>
              <a:ext cx="792" cy="41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pPr>
                <a:defRPr/>
              </a:pPr>
              <a:endParaRPr lang="en-US"/>
            </a:p>
          </p:txBody>
        </p:sp>
        <p:sp>
          <p:nvSpPr>
            <p:cNvPr id="4110" name="Freeform 14"/>
            <p:cNvSpPr>
              <a:spLocks/>
            </p:cNvSpPr>
            <p:nvPr userDrawn="1"/>
          </p:nvSpPr>
          <p:spPr bwMode="auto">
            <a:xfrm>
              <a:off x="129" y="3808"/>
              <a:ext cx="525" cy="374"/>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pPr>
                <a:defRPr/>
              </a:pPr>
              <a:endParaRPr lang="en-US"/>
            </a:p>
          </p:txBody>
        </p:sp>
        <p:sp>
          <p:nvSpPr>
            <p:cNvPr id="4111" name="Freeform 15"/>
            <p:cNvSpPr>
              <a:spLocks/>
            </p:cNvSpPr>
            <p:nvPr userDrawn="1"/>
          </p:nvSpPr>
          <p:spPr bwMode="auto">
            <a:xfrm>
              <a:off x="485" y="3532"/>
              <a:ext cx="135" cy="121"/>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headEnd/>
              <a:tailEnd/>
            </a:ln>
          </p:spPr>
          <p:txBody>
            <a:bodyPr/>
            <a:lstStyle/>
            <a:p>
              <a:pPr>
                <a:defRPr/>
              </a:pPr>
              <a:endParaRPr lang="en-US"/>
            </a:p>
          </p:txBody>
        </p:sp>
        <p:sp>
          <p:nvSpPr>
            <p:cNvPr id="4112" name="Freeform 16"/>
            <p:cNvSpPr>
              <a:spLocks/>
            </p:cNvSpPr>
            <p:nvPr userDrawn="1"/>
          </p:nvSpPr>
          <p:spPr bwMode="auto">
            <a:xfrm>
              <a:off x="641" y="4163"/>
              <a:ext cx="76" cy="112"/>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headEnd/>
              <a:tailEnd/>
            </a:ln>
          </p:spPr>
          <p:txBody>
            <a:bodyPr/>
            <a:lstStyle/>
            <a:p>
              <a:pPr>
                <a:defRPr/>
              </a:pPr>
              <a:endParaRPr lang="en-US"/>
            </a:p>
          </p:txBody>
        </p:sp>
        <p:sp>
          <p:nvSpPr>
            <p:cNvPr id="4113" name="Freeform 17"/>
            <p:cNvSpPr>
              <a:spLocks/>
            </p:cNvSpPr>
            <p:nvPr userDrawn="1"/>
          </p:nvSpPr>
          <p:spPr bwMode="auto">
            <a:xfrm>
              <a:off x="504" y="3607"/>
              <a:ext cx="193" cy="38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headEnd/>
              <a:tailEnd/>
            </a:ln>
          </p:spPr>
          <p:txBody>
            <a:bodyPr/>
            <a:lstStyle/>
            <a:p>
              <a:pPr>
                <a:defRPr/>
              </a:pPr>
              <a:endParaRPr lang="en-US"/>
            </a:p>
          </p:txBody>
        </p:sp>
        <p:sp>
          <p:nvSpPr>
            <p:cNvPr id="4114" name="Freeform 18"/>
            <p:cNvSpPr>
              <a:spLocks/>
            </p:cNvSpPr>
            <p:nvPr userDrawn="1"/>
          </p:nvSpPr>
          <p:spPr bwMode="auto">
            <a:xfrm>
              <a:off x="668" y="3590"/>
              <a:ext cx="364" cy="174"/>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headEnd/>
              <a:tailEnd/>
            </a:ln>
          </p:spPr>
          <p:txBody>
            <a:bodyPr/>
            <a:lstStyle/>
            <a:p>
              <a:pPr>
                <a:defRPr/>
              </a:pPr>
              <a:endParaRPr lang="en-US"/>
            </a:p>
          </p:txBody>
        </p:sp>
        <p:sp>
          <p:nvSpPr>
            <p:cNvPr id="4115" name="Freeform 19"/>
            <p:cNvSpPr>
              <a:spLocks/>
            </p:cNvSpPr>
            <p:nvPr userDrawn="1"/>
          </p:nvSpPr>
          <p:spPr bwMode="auto">
            <a:xfrm>
              <a:off x="347" y="3693"/>
              <a:ext cx="156" cy="67"/>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headEnd/>
              <a:tailEnd/>
            </a:ln>
          </p:spPr>
          <p:txBody>
            <a:bodyPr/>
            <a:lstStyle/>
            <a:p>
              <a:pPr>
                <a:defRPr/>
              </a:pPr>
              <a:endParaRPr lang="en-US"/>
            </a:p>
          </p:txBody>
        </p:sp>
        <p:grpSp>
          <p:nvGrpSpPr>
            <p:cNvPr id="1060" name="Group 20"/>
            <p:cNvGrpSpPr>
              <a:grpSpLocks/>
            </p:cNvGrpSpPr>
            <p:nvPr userDrawn="1"/>
          </p:nvGrpSpPr>
          <p:grpSpPr bwMode="auto">
            <a:xfrm>
              <a:off x="5" y="3490"/>
              <a:ext cx="1124" cy="780"/>
              <a:chOff x="5" y="3490"/>
              <a:chExt cx="1124" cy="780"/>
            </a:xfrm>
          </p:grpSpPr>
          <p:grpSp>
            <p:nvGrpSpPr>
              <p:cNvPr id="1061" name="Group 21"/>
              <p:cNvGrpSpPr>
                <a:grpSpLocks/>
              </p:cNvGrpSpPr>
              <p:nvPr userDrawn="1"/>
            </p:nvGrpSpPr>
            <p:grpSpPr bwMode="auto">
              <a:xfrm>
                <a:off x="499" y="3562"/>
                <a:ext cx="548" cy="708"/>
                <a:chOff x="499" y="3562"/>
                <a:chExt cx="548" cy="708"/>
              </a:xfrm>
            </p:grpSpPr>
            <p:sp>
              <p:nvSpPr>
                <p:cNvPr id="4118" name="Freeform 22"/>
                <p:cNvSpPr>
                  <a:spLocks/>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headEnd/>
                  <a:tailEnd/>
                </a:ln>
              </p:spPr>
              <p:txBody>
                <a:bodyPr/>
                <a:lstStyle/>
                <a:p>
                  <a:pPr>
                    <a:defRPr/>
                  </a:pPr>
                  <a:endParaRPr lang="en-US"/>
                </a:p>
              </p:txBody>
            </p:sp>
            <p:sp>
              <p:nvSpPr>
                <p:cNvPr id="4119" name="Freeform 23"/>
                <p:cNvSpPr>
                  <a:spLocks/>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headEnd/>
                  <a:tailEnd/>
                </a:ln>
              </p:spPr>
              <p:txBody>
                <a:bodyPr/>
                <a:lstStyle/>
                <a:p>
                  <a:pPr>
                    <a:defRPr/>
                  </a:pPr>
                  <a:endParaRPr lang="en-US"/>
                </a:p>
              </p:txBody>
            </p:sp>
            <p:sp>
              <p:nvSpPr>
                <p:cNvPr id="4120" name="Freeform 24"/>
                <p:cNvSpPr>
                  <a:spLocks/>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headEnd/>
                  <a:tailEnd/>
                </a:ln>
              </p:spPr>
              <p:txBody>
                <a:bodyPr/>
                <a:lstStyle/>
                <a:p>
                  <a:pPr>
                    <a:defRPr/>
                  </a:pPr>
                  <a:endParaRPr lang="en-US"/>
                </a:p>
              </p:txBody>
            </p:sp>
          </p:grpSp>
          <p:sp>
            <p:nvSpPr>
              <p:cNvPr id="4121" name="Freeform 25"/>
              <p:cNvSpPr>
                <a:spLocks/>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pPr>
                  <a:defRPr/>
                </a:pPr>
                <a:endParaRPr lang="en-US"/>
              </a:p>
            </p:txBody>
          </p:sp>
          <p:sp>
            <p:nvSpPr>
              <p:cNvPr id="4122" name="Freeform 26"/>
              <p:cNvSpPr>
                <a:spLocks/>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pPr>
                  <a:defRPr/>
                </a:pPr>
                <a:endParaRPr lang="en-US"/>
              </a:p>
            </p:txBody>
          </p:sp>
          <p:sp>
            <p:nvSpPr>
              <p:cNvPr id="4123" name="Freeform 27"/>
              <p:cNvSpPr>
                <a:spLocks/>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headEnd/>
                <a:tailEnd/>
              </a:ln>
            </p:spPr>
            <p:txBody>
              <a:bodyPr/>
              <a:lstStyle/>
              <a:p>
                <a:pPr>
                  <a:defRPr/>
                </a:pPr>
                <a:endParaRPr lang="en-US"/>
              </a:p>
            </p:txBody>
          </p:sp>
          <p:grpSp>
            <p:nvGrpSpPr>
              <p:cNvPr id="1065" name="Group 28"/>
              <p:cNvGrpSpPr>
                <a:grpSpLocks/>
              </p:cNvGrpSpPr>
              <p:nvPr userDrawn="1"/>
            </p:nvGrpSpPr>
            <p:grpSpPr bwMode="auto">
              <a:xfrm>
                <a:off x="5" y="3490"/>
                <a:ext cx="1124" cy="678"/>
                <a:chOff x="5" y="3490"/>
                <a:chExt cx="1124" cy="678"/>
              </a:xfrm>
            </p:grpSpPr>
            <p:sp>
              <p:nvSpPr>
                <p:cNvPr id="4125" name="Freeform 29"/>
                <p:cNvSpPr>
                  <a:spLocks/>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pPr>
                    <a:defRPr/>
                  </a:pPr>
                  <a:endParaRPr lang="en-US"/>
                </a:p>
              </p:txBody>
            </p:sp>
            <p:sp>
              <p:nvSpPr>
                <p:cNvPr id="4126" name="Freeform 30"/>
                <p:cNvSpPr>
                  <a:spLocks/>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pPr>
                    <a:defRPr/>
                  </a:pPr>
                  <a:endParaRPr lang="en-US"/>
                </a:p>
              </p:txBody>
            </p:sp>
            <p:sp>
              <p:nvSpPr>
                <p:cNvPr id="4127" name="Freeform 31"/>
                <p:cNvSpPr>
                  <a:spLocks/>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pPr>
                    <a:defRPr/>
                  </a:pPr>
                  <a:endParaRPr lang="en-US"/>
                </a:p>
              </p:txBody>
            </p:sp>
            <p:sp>
              <p:nvSpPr>
                <p:cNvPr id="4128" name="Freeform 32"/>
                <p:cNvSpPr>
                  <a:spLocks/>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headEnd/>
                  <a:tailEnd/>
                </a:ln>
              </p:spPr>
              <p:txBody>
                <a:bodyPr/>
                <a:lstStyle/>
                <a:p>
                  <a:pPr>
                    <a:defRPr/>
                  </a:pPr>
                  <a:endParaRPr lang="en-US"/>
                </a:p>
              </p:txBody>
            </p:sp>
            <p:sp>
              <p:nvSpPr>
                <p:cNvPr id="4129" name="Freeform 33"/>
                <p:cNvSpPr>
                  <a:spLocks/>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headEnd/>
                  <a:tailEnd/>
                </a:ln>
              </p:spPr>
              <p:txBody>
                <a:bodyPr/>
                <a:lstStyle/>
                <a:p>
                  <a:pPr>
                    <a:defRPr/>
                  </a:pPr>
                  <a:endParaRPr lang="en-US"/>
                </a:p>
              </p:txBody>
            </p:sp>
            <p:sp>
              <p:nvSpPr>
                <p:cNvPr id="4130" name="Freeform 34"/>
                <p:cNvSpPr>
                  <a:spLocks/>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headEnd/>
                  <a:tailEnd/>
                </a:ln>
              </p:spPr>
              <p:txBody>
                <a:bodyPr/>
                <a:lstStyle/>
                <a:p>
                  <a:pPr>
                    <a:defRPr/>
                  </a:pPr>
                  <a:endParaRPr lang="en-US"/>
                </a:p>
              </p:txBody>
            </p:sp>
            <p:sp>
              <p:nvSpPr>
                <p:cNvPr id="4131" name="Freeform 35"/>
                <p:cNvSpPr>
                  <a:spLocks/>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headEnd/>
                  <a:tailEnd/>
                </a:ln>
              </p:spPr>
              <p:txBody>
                <a:bodyPr/>
                <a:lstStyle/>
                <a:p>
                  <a:pPr>
                    <a:defRPr/>
                  </a:pPr>
                  <a:endParaRPr lang="en-US"/>
                </a:p>
              </p:txBody>
            </p:sp>
            <p:sp>
              <p:nvSpPr>
                <p:cNvPr id="4132" name="Freeform 36"/>
                <p:cNvSpPr>
                  <a:spLocks/>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headEnd/>
                  <a:tailEnd/>
                </a:ln>
              </p:spPr>
              <p:txBody>
                <a:bodyPr/>
                <a:lstStyle/>
                <a:p>
                  <a:pPr>
                    <a:defRPr/>
                  </a:pPr>
                  <a:endParaRPr lang="en-US"/>
                </a:p>
              </p:txBody>
            </p:sp>
          </p:grpSp>
        </p:grpSp>
      </p:grpSp>
      <p:grpSp>
        <p:nvGrpSpPr>
          <p:cNvPr id="1035" name="Group 37"/>
          <p:cNvGrpSpPr>
            <a:grpSpLocks/>
          </p:cNvGrpSpPr>
          <p:nvPr/>
        </p:nvGrpSpPr>
        <p:grpSpPr bwMode="auto">
          <a:xfrm>
            <a:off x="8680450" y="2116138"/>
            <a:ext cx="385763" cy="4308475"/>
            <a:chOff x="5468" y="1333"/>
            <a:chExt cx="243" cy="2714"/>
          </a:xfrm>
        </p:grpSpPr>
        <p:sp>
          <p:nvSpPr>
            <p:cNvPr id="4134" name="Freeform 38"/>
            <p:cNvSpPr>
              <a:spLocks/>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pPr>
                <a:defRPr/>
              </a:pPr>
              <a:endParaRPr lang="en-US"/>
            </a:p>
          </p:txBody>
        </p:sp>
        <p:sp>
          <p:nvSpPr>
            <p:cNvPr id="4135" name="Freeform 39"/>
            <p:cNvSpPr>
              <a:spLocks/>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pPr>
                <a:defRPr/>
              </a:pPr>
              <a:endParaRPr lang="en-US"/>
            </a:p>
          </p:txBody>
        </p:sp>
      </p:grpSp>
      <p:grpSp>
        <p:nvGrpSpPr>
          <p:cNvPr id="1036" name="Group 40"/>
          <p:cNvGrpSpPr>
            <a:grpSpLocks/>
          </p:cNvGrpSpPr>
          <p:nvPr/>
        </p:nvGrpSpPr>
        <p:grpSpPr bwMode="auto">
          <a:xfrm>
            <a:off x="7318375" y="90488"/>
            <a:ext cx="2133600" cy="1911350"/>
            <a:chOff x="4610" y="57"/>
            <a:chExt cx="1344" cy="1204"/>
          </a:xfrm>
        </p:grpSpPr>
        <p:grpSp>
          <p:nvGrpSpPr>
            <p:cNvPr id="1037" name="Group 41"/>
            <p:cNvGrpSpPr>
              <a:grpSpLocks/>
            </p:cNvGrpSpPr>
            <p:nvPr userDrawn="1"/>
          </p:nvGrpSpPr>
          <p:grpSpPr bwMode="auto">
            <a:xfrm>
              <a:off x="4610" y="57"/>
              <a:ext cx="1344" cy="1204"/>
              <a:chOff x="4610" y="57"/>
              <a:chExt cx="1344" cy="1204"/>
            </a:xfrm>
          </p:grpSpPr>
          <p:sp>
            <p:nvSpPr>
              <p:cNvPr id="4138" name="Freeform 42"/>
              <p:cNvSpPr>
                <a:spLocks/>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headEnd/>
                <a:tailEnd/>
              </a:ln>
            </p:spPr>
            <p:txBody>
              <a:bodyPr/>
              <a:lstStyle/>
              <a:p>
                <a:pPr>
                  <a:defRPr/>
                </a:pPr>
                <a:endParaRPr lang="en-US"/>
              </a:p>
            </p:txBody>
          </p:sp>
          <p:grpSp>
            <p:nvGrpSpPr>
              <p:cNvPr id="1040" name="Group 43"/>
              <p:cNvGrpSpPr>
                <a:grpSpLocks/>
              </p:cNvGrpSpPr>
              <p:nvPr userDrawn="1"/>
            </p:nvGrpSpPr>
            <p:grpSpPr bwMode="auto">
              <a:xfrm>
                <a:off x="4610" y="57"/>
                <a:ext cx="1344" cy="985"/>
                <a:chOff x="4610" y="57"/>
                <a:chExt cx="1344" cy="985"/>
              </a:xfrm>
            </p:grpSpPr>
            <p:sp>
              <p:nvSpPr>
                <p:cNvPr id="4140" name="Freeform 44"/>
                <p:cNvSpPr>
                  <a:spLocks/>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headEnd/>
                  <a:tailEnd/>
                </a:ln>
              </p:spPr>
              <p:txBody>
                <a:bodyPr/>
                <a:lstStyle/>
                <a:p>
                  <a:pPr>
                    <a:defRPr/>
                  </a:pPr>
                  <a:endParaRPr lang="en-US"/>
                </a:p>
              </p:txBody>
            </p:sp>
            <p:sp>
              <p:nvSpPr>
                <p:cNvPr id="4141" name="Freeform 45"/>
                <p:cNvSpPr>
                  <a:spLocks/>
                </p:cNvSpPr>
                <p:nvPr userDrawn="1"/>
              </p:nvSpPr>
              <p:spPr bwMode="auto">
                <a:xfrm rot="-3172564">
                  <a:off x="5049" y="331"/>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headEnd/>
                  <a:tailEnd/>
                </a:ln>
              </p:spPr>
              <p:txBody>
                <a:bodyPr/>
                <a:lstStyle/>
                <a:p>
                  <a:pPr>
                    <a:defRPr/>
                  </a:pPr>
                  <a:endParaRPr lang="en-US"/>
                </a:p>
              </p:txBody>
            </p:sp>
            <p:sp>
              <p:nvSpPr>
                <p:cNvPr id="4142" name="Freeform 46"/>
                <p:cNvSpPr>
                  <a:spLocks/>
                </p:cNvSpPr>
                <p:nvPr userDrawn="1"/>
              </p:nvSpPr>
              <p:spPr bwMode="auto">
                <a:xfrm rot="-3172564">
                  <a:off x="4859" y="181"/>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headEnd/>
                  <a:tailEnd/>
                </a:ln>
              </p:spPr>
              <p:txBody>
                <a:bodyPr/>
                <a:lstStyle/>
                <a:p>
                  <a:pPr>
                    <a:defRPr/>
                  </a:pPr>
                  <a:endParaRPr lang="en-US"/>
                </a:p>
              </p:txBody>
            </p:sp>
            <p:sp>
              <p:nvSpPr>
                <p:cNvPr id="4143" name="Freeform 47"/>
                <p:cNvSpPr>
                  <a:spLocks/>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headEnd/>
                  <a:tailEnd/>
                </a:ln>
              </p:spPr>
              <p:txBody>
                <a:bodyPr/>
                <a:lstStyle/>
                <a:p>
                  <a:pPr>
                    <a:defRPr/>
                  </a:pPr>
                  <a:endParaRPr lang="en-US"/>
                </a:p>
              </p:txBody>
            </p:sp>
            <p:sp>
              <p:nvSpPr>
                <p:cNvPr id="4144" name="Freeform 48"/>
                <p:cNvSpPr>
                  <a:spLocks/>
                </p:cNvSpPr>
                <p:nvPr userDrawn="1"/>
              </p:nvSpPr>
              <p:spPr bwMode="auto">
                <a:xfrm rot="-3172564">
                  <a:off x="5298" y="896"/>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headEnd/>
                  <a:tailEnd/>
                </a:ln>
              </p:spPr>
              <p:txBody>
                <a:bodyPr/>
                <a:lstStyle/>
                <a:p>
                  <a:pPr>
                    <a:defRPr/>
                  </a:pPr>
                  <a:endParaRPr lang="en-US"/>
                </a:p>
              </p:txBody>
            </p:sp>
            <p:sp>
              <p:nvSpPr>
                <p:cNvPr id="4145" name="Freeform 49"/>
                <p:cNvSpPr>
                  <a:spLocks/>
                </p:cNvSpPr>
                <p:nvPr userDrawn="1"/>
              </p:nvSpPr>
              <p:spPr bwMode="auto">
                <a:xfrm rot="-3172564">
                  <a:off x="5253" y="805"/>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headEnd/>
                  <a:tailEnd/>
                </a:ln>
              </p:spPr>
              <p:txBody>
                <a:bodyPr/>
                <a:lstStyle/>
                <a:p>
                  <a:pPr>
                    <a:defRPr/>
                  </a:pPr>
                  <a:endParaRPr lang="en-US"/>
                </a:p>
              </p:txBody>
            </p:sp>
            <p:sp>
              <p:nvSpPr>
                <p:cNvPr id="4146" name="Freeform 50"/>
                <p:cNvSpPr>
                  <a:spLocks/>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headEnd/>
                  <a:tailEnd/>
                </a:ln>
              </p:spPr>
              <p:txBody>
                <a:bodyPr/>
                <a:lstStyle/>
                <a:p>
                  <a:pPr>
                    <a:defRPr/>
                  </a:pPr>
                  <a:endParaRPr lang="en-US"/>
                </a:p>
              </p:txBody>
            </p:sp>
            <p:sp>
              <p:nvSpPr>
                <p:cNvPr id="4147" name="Freeform 51"/>
                <p:cNvSpPr>
                  <a:spLocks/>
                </p:cNvSpPr>
                <p:nvPr userDrawn="1"/>
              </p:nvSpPr>
              <p:spPr bwMode="auto">
                <a:xfrm rot="-3172564">
                  <a:off x="4949" y="141"/>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headEnd/>
                  <a:tailEnd/>
                </a:ln>
              </p:spPr>
              <p:txBody>
                <a:bodyPr/>
                <a:lstStyle/>
                <a:p>
                  <a:pPr>
                    <a:defRPr/>
                  </a:pPr>
                  <a:endParaRPr lang="en-US"/>
                </a:p>
              </p:txBody>
            </p:sp>
          </p:grpSp>
        </p:grpSp>
        <p:sp>
          <p:nvSpPr>
            <p:cNvPr id="4148" name="Line 52"/>
            <p:cNvSpPr>
              <a:spLocks noChangeShapeType="1"/>
            </p:cNvSpPr>
            <p:nvPr userDrawn="1"/>
          </p:nvSpPr>
          <p:spPr bwMode="auto">
            <a:xfrm>
              <a:off x="4870" y="84"/>
              <a:ext cx="42" cy="96"/>
            </a:xfrm>
            <a:prstGeom prst="line">
              <a:avLst/>
            </a:prstGeom>
            <a:noFill/>
            <a:ln w="38100">
              <a:solidFill>
                <a:schemeClr val="accent2"/>
              </a:solidFill>
              <a:round/>
              <a:headEnd/>
              <a:tailEn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omic Sans MS" pitchFamily="66" charset="0"/>
        </a:defRPr>
      </a:lvl2pPr>
      <a:lvl3pPr algn="ctr" rtl="0" eaLnBrk="0" fontAlgn="base" hangingPunct="0">
        <a:spcBef>
          <a:spcPct val="0"/>
        </a:spcBef>
        <a:spcAft>
          <a:spcPct val="0"/>
        </a:spcAft>
        <a:defRPr sz="4400">
          <a:solidFill>
            <a:schemeClr val="tx1"/>
          </a:solidFill>
          <a:latin typeface="Comic Sans MS" pitchFamily="66" charset="0"/>
        </a:defRPr>
      </a:lvl3pPr>
      <a:lvl4pPr algn="ctr" rtl="0" eaLnBrk="0" fontAlgn="base" hangingPunct="0">
        <a:spcBef>
          <a:spcPct val="0"/>
        </a:spcBef>
        <a:spcAft>
          <a:spcPct val="0"/>
        </a:spcAft>
        <a:defRPr sz="4400">
          <a:solidFill>
            <a:schemeClr val="tx1"/>
          </a:solidFill>
          <a:latin typeface="Comic Sans MS" pitchFamily="66" charset="0"/>
        </a:defRPr>
      </a:lvl4pPr>
      <a:lvl5pPr algn="ctr" rtl="0" eaLnBrk="0" fontAlgn="base" hangingPunct="0">
        <a:spcBef>
          <a:spcPct val="0"/>
        </a:spcBef>
        <a:spcAft>
          <a:spcPct val="0"/>
        </a:spcAft>
        <a:defRPr sz="4400">
          <a:solidFill>
            <a:schemeClr val="tx1"/>
          </a:solidFill>
          <a:latin typeface="Comic Sans MS" pitchFamily="66" charset="0"/>
        </a:defRPr>
      </a:lvl5pPr>
      <a:lvl6pPr marL="457200" algn="ctr" rtl="0" fontAlgn="base">
        <a:spcBef>
          <a:spcPct val="0"/>
        </a:spcBef>
        <a:spcAft>
          <a:spcPct val="0"/>
        </a:spcAft>
        <a:defRPr sz="4400">
          <a:solidFill>
            <a:schemeClr val="tx1"/>
          </a:solidFill>
          <a:latin typeface="Comic Sans MS" pitchFamily="66" charset="0"/>
        </a:defRPr>
      </a:lvl6pPr>
      <a:lvl7pPr marL="914400" algn="ctr" rtl="0" fontAlgn="base">
        <a:spcBef>
          <a:spcPct val="0"/>
        </a:spcBef>
        <a:spcAft>
          <a:spcPct val="0"/>
        </a:spcAft>
        <a:defRPr sz="4400">
          <a:solidFill>
            <a:schemeClr val="tx1"/>
          </a:solidFill>
          <a:latin typeface="Comic Sans MS" pitchFamily="66" charset="0"/>
        </a:defRPr>
      </a:lvl7pPr>
      <a:lvl8pPr marL="1371600" algn="ctr" rtl="0" fontAlgn="base">
        <a:spcBef>
          <a:spcPct val="0"/>
        </a:spcBef>
        <a:spcAft>
          <a:spcPct val="0"/>
        </a:spcAft>
        <a:defRPr sz="4400">
          <a:solidFill>
            <a:schemeClr val="tx1"/>
          </a:solidFill>
          <a:latin typeface="Comic Sans MS" pitchFamily="66" charset="0"/>
        </a:defRPr>
      </a:lvl8pPr>
      <a:lvl9pPr marL="1828800" algn="ctr" rtl="0" fontAlgn="base">
        <a:spcBef>
          <a:spcPct val="0"/>
        </a:spcBef>
        <a:spcAft>
          <a:spcPct val="0"/>
        </a:spcAft>
        <a:defRPr sz="4400">
          <a:solidFill>
            <a:schemeClr val="tx1"/>
          </a:solidFill>
          <a:latin typeface="Comic Sans MS" pitchFamily="66"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bullyfreeworld.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pathwayscourses.samhsa.gov/"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pathwayscourses.samhsa.gov/"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bullyfree.com/resources/teachers.php"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371600" y="1511300"/>
            <a:ext cx="6400800" cy="2527300"/>
          </a:xfrm>
        </p:spPr>
        <p:txBody>
          <a:bodyPr/>
          <a:lstStyle/>
          <a:p>
            <a:pPr eaLnBrk="1" hangingPunct="1">
              <a:defRPr/>
            </a:pPr>
            <a:r>
              <a:rPr lang="en-US" smtClean="0"/>
              <a:t>Bullying in the Classroom</a:t>
            </a:r>
          </a:p>
        </p:txBody>
      </p:sp>
      <p:sp>
        <p:nvSpPr>
          <p:cNvPr id="2051" name="Rectangle 3"/>
          <p:cNvSpPr>
            <a:spLocks noGrp="1" noChangeArrowheads="1"/>
          </p:cNvSpPr>
          <p:nvPr>
            <p:ph type="subTitle" idx="1"/>
          </p:nvPr>
        </p:nvSpPr>
        <p:spPr>
          <a:xfrm>
            <a:off x="685800" y="4191000"/>
            <a:ext cx="7924800" cy="1003300"/>
          </a:xfrm>
        </p:spPr>
        <p:txBody>
          <a:bodyPr/>
          <a:lstStyle/>
          <a:p>
            <a:pPr eaLnBrk="1" hangingPunct="1">
              <a:defRPr/>
            </a:pPr>
            <a:r>
              <a:rPr lang="en-US" smtClean="0"/>
              <a:t>What it looks like and what to do about 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290" name="Picture 4" descr="Stamp Out Bullying!"/>
          <p:cNvPicPr>
            <a:picLocks noChangeAspect="1" noChangeArrowheads="1"/>
          </p:cNvPicPr>
          <p:nvPr>
            <p:ph type="body" idx="1"/>
          </p:nvPr>
        </p:nvPicPr>
        <p:blipFill>
          <a:blip r:embed="rId2" cstate="print"/>
          <a:srcRect/>
          <a:stretch>
            <a:fillRect/>
          </a:stretch>
        </p:blipFill>
        <p:spPr>
          <a:xfrm>
            <a:off x="1371600" y="717550"/>
            <a:ext cx="6172200" cy="4473575"/>
          </a:xfrm>
        </p:spPr>
      </p:pic>
      <p:sp>
        <p:nvSpPr>
          <p:cNvPr id="12291" name="Text Box 5"/>
          <p:cNvSpPr txBox="1">
            <a:spLocks noChangeArrowheads="1"/>
          </p:cNvSpPr>
          <p:nvPr/>
        </p:nvSpPr>
        <p:spPr bwMode="auto">
          <a:xfrm>
            <a:off x="3352800" y="5527675"/>
            <a:ext cx="4953000" cy="366713"/>
          </a:xfrm>
          <a:prstGeom prst="rect">
            <a:avLst/>
          </a:prstGeom>
          <a:noFill/>
          <a:ln w="9525">
            <a:noFill/>
            <a:miter lim="800000"/>
            <a:headEnd/>
            <a:tailEnd/>
          </a:ln>
        </p:spPr>
        <p:txBody>
          <a:bodyPr>
            <a:spAutoFit/>
          </a:bodyPr>
          <a:lstStyle/>
          <a:p>
            <a:r>
              <a:rPr lang="en-US" sz="1200"/>
              <a:t>Source: </a:t>
            </a:r>
            <a:r>
              <a:rPr lang="fr-FR" sz="1200"/>
              <a:t>http://www.bullyfree.com/resources/teachers.php</a:t>
            </a:r>
            <a:r>
              <a:rPr lang="en-US"/>
              <a:t> </a:t>
            </a:r>
          </a:p>
        </p:txBody>
      </p:sp>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152400"/>
            <a:ext cx="6870700" cy="990600"/>
          </a:xfrm>
        </p:spPr>
        <p:txBody>
          <a:bodyPr/>
          <a:lstStyle/>
          <a:p>
            <a:pPr eaLnBrk="1" hangingPunct="1"/>
            <a:r>
              <a:rPr lang="en-US" smtClean="0"/>
              <a:t>Strategies for Teachers</a:t>
            </a:r>
          </a:p>
        </p:txBody>
      </p:sp>
      <p:sp>
        <p:nvSpPr>
          <p:cNvPr id="15363" name="Rectangle 3"/>
          <p:cNvSpPr>
            <a:spLocks noGrp="1" noChangeArrowheads="1"/>
          </p:cNvSpPr>
          <p:nvPr>
            <p:ph type="body" idx="1"/>
          </p:nvPr>
        </p:nvSpPr>
        <p:spPr>
          <a:xfrm>
            <a:off x="685800" y="1447800"/>
            <a:ext cx="7696200" cy="4114800"/>
          </a:xfrm>
        </p:spPr>
        <p:txBody>
          <a:bodyPr/>
          <a:lstStyle/>
          <a:p>
            <a:pPr eaLnBrk="1" hangingPunct="1">
              <a:lnSpc>
                <a:spcPct val="80000"/>
              </a:lnSpc>
            </a:pPr>
            <a:r>
              <a:rPr lang="en-US" sz="2000" smtClean="0"/>
              <a:t>Do not allow students to choose their own groups/teams</a:t>
            </a:r>
          </a:p>
          <a:p>
            <a:pPr eaLnBrk="1" hangingPunct="1">
              <a:lnSpc>
                <a:spcPct val="80000"/>
              </a:lnSpc>
            </a:pPr>
            <a:r>
              <a:rPr lang="en-US" sz="2000" smtClean="0"/>
              <a:t>Have assigned seating (and change seating plan if you see a problem arise)</a:t>
            </a:r>
          </a:p>
          <a:p>
            <a:pPr eaLnBrk="1" hangingPunct="1">
              <a:lnSpc>
                <a:spcPct val="80000"/>
              </a:lnSpc>
            </a:pPr>
            <a:r>
              <a:rPr lang="en-US" sz="2000" smtClean="0"/>
              <a:t>Be consistent!  </a:t>
            </a:r>
          </a:p>
          <a:p>
            <a:pPr eaLnBrk="1" hangingPunct="1">
              <a:lnSpc>
                <a:spcPct val="80000"/>
              </a:lnSpc>
            </a:pPr>
            <a:r>
              <a:rPr lang="en-US" sz="2000" smtClean="0"/>
              <a:t>Take every student’s complaint seriously</a:t>
            </a:r>
          </a:p>
          <a:p>
            <a:pPr eaLnBrk="1" hangingPunct="1">
              <a:lnSpc>
                <a:spcPct val="80000"/>
              </a:lnSpc>
            </a:pPr>
            <a:r>
              <a:rPr lang="en-US" sz="2000" smtClean="0"/>
              <a:t>Have meetings with students to discuss bullying issues</a:t>
            </a:r>
          </a:p>
          <a:p>
            <a:pPr eaLnBrk="1" hangingPunct="1">
              <a:lnSpc>
                <a:spcPct val="80000"/>
              </a:lnSpc>
            </a:pPr>
            <a:r>
              <a:rPr lang="en-US" sz="2000" smtClean="0"/>
              <a:t>Get parents involved!</a:t>
            </a:r>
          </a:p>
          <a:p>
            <a:pPr eaLnBrk="1" hangingPunct="1">
              <a:lnSpc>
                <a:spcPct val="80000"/>
              </a:lnSpc>
            </a:pPr>
            <a:r>
              <a:rPr lang="en-US" sz="2000" smtClean="0"/>
              <a:t>Be approachable</a:t>
            </a:r>
          </a:p>
          <a:p>
            <a:pPr eaLnBrk="1" hangingPunct="1">
              <a:lnSpc>
                <a:spcPct val="80000"/>
              </a:lnSpc>
            </a:pPr>
            <a:r>
              <a:rPr lang="en-US" sz="2000" smtClean="0"/>
              <a:t>Create an open and safe environment</a:t>
            </a:r>
          </a:p>
          <a:p>
            <a:pPr eaLnBrk="1" hangingPunct="1">
              <a:lnSpc>
                <a:spcPct val="80000"/>
              </a:lnSpc>
            </a:pPr>
            <a:r>
              <a:rPr lang="en-US" sz="2000" smtClean="0"/>
              <a:t>Provide students ways to deal with bullying</a:t>
            </a:r>
          </a:p>
          <a:p>
            <a:pPr eaLnBrk="1" hangingPunct="1">
              <a:lnSpc>
                <a:spcPct val="80000"/>
              </a:lnSpc>
            </a:pPr>
            <a:r>
              <a:rPr lang="en-US" sz="2000" smtClean="0"/>
              <a:t>Display the “Kid’s Help Phone” number in your classroom (1-800-668-6868)</a:t>
            </a:r>
          </a:p>
          <a:p>
            <a:pPr eaLnBrk="1" hangingPunct="1">
              <a:lnSpc>
                <a:spcPct val="80000"/>
              </a:lnSpc>
            </a:pPr>
            <a:r>
              <a:rPr lang="en-US" sz="2000" smtClean="0"/>
              <a:t>Others?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fade">
                                      <p:cBhvr>
                                        <p:cTn id="7" dur="2000"/>
                                        <p:tgtEl>
                                          <p:spTgt spid="1536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363">
                                            <p:txEl>
                                              <p:pRg st="0" end="0"/>
                                            </p:txEl>
                                          </p:spTgt>
                                        </p:tgtEl>
                                        <p:attrNameLst>
                                          <p:attrName>style.visibility</p:attrName>
                                        </p:attrNameLst>
                                      </p:cBhvr>
                                      <p:to>
                                        <p:strVal val="visible"/>
                                      </p:to>
                                    </p:set>
                                    <p:animEffect transition="in" filter="fade">
                                      <p:cBhvr>
                                        <p:cTn id="12" dur="2000"/>
                                        <p:tgtEl>
                                          <p:spTgt spid="1536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363">
                                            <p:txEl>
                                              <p:pRg st="1" end="1"/>
                                            </p:txEl>
                                          </p:spTgt>
                                        </p:tgtEl>
                                        <p:attrNameLst>
                                          <p:attrName>style.visibility</p:attrName>
                                        </p:attrNameLst>
                                      </p:cBhvr>
                                      <p:to>
                                        <p:strVal val="visible"/>
                                      </p:to>
                                    </p:set>
                                    <p:animEffect transition="in" filter="fade">
                                      <p:cBhvr>
                                        <p:cTn id="17" dur="2000"/>
                                        <p:tgtEl>
                                          <p:spTgt spid="1536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363">
                                            <p:txEl>
                                              <p:pRg st="2" end="2"/>
                                            </p:txEl>
                                          </p:spTgt>
                                        </p:tgtEl>
                                        <p:attrNameLst>
                                          <p:attrName>style.visibility</p:attrName>
                                        </p:attrNameLst>
                                      </p:cBhvr>
                                      <p:to>
                                        <p:strVal val="visible"/>
                                      </p:to>
                                    </p:set>
                                    <p:animEffect transition="in" filter="fade">
                                      <p:cBhvr>
                                        <p:cTn id="22" dur="2000"/>
                                        <p:tgtEl>
                                          <p:spTgt spid="1536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363">
                                            <p:txEl>
                                              <p:pRg st="3" end="3"/>
                                            </p:txEl>
                                          </p:spTgt>
                                        </p:tgtEl>
                                        <p:attrNameLst>
                                          <p:attrName>style.visibility</p:attrName>
                                        </p:attrNameLst>
                                      </p:cBhvr>
                                      <p:to>
                                        <p:strVal val="visible"/>
                                      </p:to>
                                    </p:set>
                                    <p:animEffect transition="in" filter="fade">
                                      <p:cBhvr>
                                        <p:cTn id="27" dur="2000"/>
                                        <p:tgtEl>
                                          <p:spTgt spid="1536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363">
                                            <p:txEl>
                                              <p:pRg st="4" end="4"/>
                                            </p:txEl>
                                          </p:spTgt>
                                        </p:tgtEl>
                                        <p:attrNameLst>
                                          <p:attrName>style.visibility</p:attrName>
                                        </p:attrNameLst>
                                      </p:cBhvr>
                                      <p:to>
                                        <p:strVal val="visible"/>
                                      </p:to>
                                    </p:set>
                                    <p:animEffect transition="in" filter="fade">
                                      <p:cBhvr>
                                        <p:cTn id="32" dur="2000"/>
                                        <p:tgtEl>
                                          <p:spTgt spid="1536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5363">
                                            <p:txEl>
                                              <p:pRg st="5" end="5"/>
                                            </p:txEl>
                                          </p:spTgt>
                                        </p:tgtEl>
                                        <p:attrNameLst>
                                          <p:attrName>style.visibility</p:attrName>
                                        </p:attrNameLst>
                                      </p:cBhvr>
                                      <p:to>
                                        <p:strVal val="visible"/>
                                      </p:to>
                                    </p:set>
                                    <p:animEffect transition="in" filter="fade">
                                      <p:cBhvr>
                                        <p:cTn id="37" dur="2000"/>
                                        <p:tgtEl>
                                          <p:spTgt spid="1536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5363">
                                            <p:txEl>
                                              <p:pRg st="6" end="6"/>
                                            </p:txEl>
                                          </p:spTgt>
                                        </p:tgtEl>
                                        <p:attrNameLst>
                                          <p:attrName>style.visibility</p:attrName>
                                        </p:attrNameLst>
                                      </p:cBhvr>
                                      <p:to>
                                        <p:strVal val="visible"/>
                                      </p:to>
                                    </p:set>
                                    <p:animEffect transition="in" filter="fade">
                                      <p:cBhvr>
                                        <p:cTn id="42" dur="2000"/>
                                        <p:tgtEl>
                                          <p:spTgt spid="1536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5363">
                                            <p:txEl>
                                              <p:pRg st="7" end="7"/>
                                            </p:txEl>
                                          </p:spTgt>
                                        </p:tgtEl>
                                        <p:attrNameLst>
                                          <p:attrName>style.visibility</p:attrName>
                                        </p:attrNameLst>
                                      </p:cBhvr>
                                      <p:to>
                                        <p:strVal val="visible"/>
                                      </p:to>
                                    </p:set>
                                    <p:animEffect transition="in" filter="fade">
                                      <p:cBhvr>
                                        <p:cTn id="47" dur="2000"/>
                                        <p:tgtEl>
                                          <p:spTgt spid="1536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5363">
                                            <p:txEl>
                                              <p:pRg st="8" end="8"/>
                                            </p:txEl>
                                          </p:spTgt>
                                        </p:tgtEl>
                                        <p:attrNameLst>
                                          <p:attrName>style.visibility</p:attrName>
                                        </p:attrNameLst>
                                      </p:cBhvr>
                                      <p:to>
                                        <p:strVal val="visible"/>
                                      </p:to>
                                    </p:set>
                                    <p:animEffect transition="in" filter="fade">
                                      <p:cBhvr>
                                        <p:cTn id="52" dur="2000"/>
                                        <p:tgtEl>
                                          <p:spTgt spid="15363">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5363">
                                            <p:txEl>
                                              <p:pRg st="9" end="9"/>
                                            </p:txEl>
                                          </p:spTgt>
                                        </p:tgtEl>
                                        <p:attrNameLst>
                                          <p:attrName>style.visibility</p:attrName>
                                        </p:attrNameLst>
                                      </p:cBhvr>
                                      <p:to>
                                        <p:strVal val="visible"/>
                                      </p:to>
                                    </p:set>
                                    <p:animEffect transition="in" filter="fade">
                                      <p:cBhvr>
                                        <p:cTn id="57" dur="2000"/>
                                        <p:tgtEl>
                                          <p:spTgt spid="15363">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5363">
                                            <p:txEl>
                                              <p:pRg st="10" end="10"/>
                                            </p:txEl>
                                          </p:spTgt>
                                        </p:tgtEl>
                                        <p:attrNameLst>
                                          <p:attrName>style.visibility</p:attrName>
                                        </p:attrNameLst>
                                      </p:cBhvr>
                                      <p:to>
                                        <p:strVal val="visible"/>
                                      </p:to>
                                    </p:set>
                                    <p:animEffect transition="in" filter="fade">
                                      <p:cBhvr>
                                        <p:cTn id="62" dur="2000"/>
                                        <p:tgtEl>
                                          <p:spTgt spid="1536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15363"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685800" y="685800"/>
            <a:ext cx="7696200" cy="5181600"/>
          </a:xfrm>
        </p:spPr>
        <p:txBody>
          <a:bodyPr/>
          <a:lstStyle/>
          <a:p>
            <a:pPr eaLnBrk="1" hangingPunct="1">
              <a:buFontTx/>
              <a:buNone/>
            </a:pPr>
            <a:r>
              <a:rPr lang="en-US" smtClean="0"/>
              <a:t>	A lot of people are afraid to tell the truth, to say no. That's where toughness comes into play. Toughness is not being a bully. It's having backbone. </a:t>
            </a:r>
            <a:br>
              <a:rPr lang="en-US" smtClean="0"/>
            </a:br>
            <a:r>
              <a:rPr lang="en-US" smtClean="0"/>
              <a:t> - </a:t>
            </a:r>
            <a:r>
              <a:rPr lang="en-US" b="1" smtClean="0"/>
              <a:t>Robert Kiyosaki</a:t>
            </a:r>
          </a:p>
          <a:p>
            <a:pPr eaLnBrk="1" hangingPunct="1">
              <a:buFontTx/>
              <a:buNone/>
            </a:pPr>
            <a:endParaRPr lang="en-US" b="1" smtClean="0"/>
          </a:p>
        </p:txBody>
      </p:sp>
      <p:pic>
        <p:nvPicPr>
          <p:cNvPr id="14339" name="Picture 5" descr="MCj03677500000[1]"/>
          <p:cNvPicPr>
            <a:picLocks noChangeAspect="1" noChangeArrowheads="1"/>
          </p:cNvPicPr>
          <p:nvPr/>
        </p:nvPicPr>
        <p:blipFill>
          <a:blip r:embed="rId2" cstate="print"/>
          <a:srcRect/>
          <a:stretch>
            <a:fillRect/>
          </a:stretch>
        </p:blipFill>
        <p:spPr bwMode="auto">
          <a:xfrm>
            <a:off x="3733800" y="3962400"/>
            <a:ext cx="1504950" cy="1803400"/>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fade">
                                      <p:cBhvr>
                                        <p:cTn id="7" dur="2000"/>
                                        <p:tgtEl>
                                          <p:spTgt spid="163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685800" y="838200"/>
            <a:ext cx="7696200" cy="5410200"/>
          </a:xfrm>
        </p:spPr>
        <p:txBody>
          <a:bodyPr/>
          <a:lstStyle/>
          <a:p>
            <a:pPr eaLnBrk="1" hangingPunct="1">
              <a:buFontTx/>
              <a:buNone/>
            </a:pPr>
            <a:r>
              <a:rPr lang="en-US" i="1" smtClean="0"/>
              <a:t>"There is a light at the end of the tunnel but first you'll have to find the light switch and change the bulb before switching it on yourself. No problem, as targets of bullying are picked on for their competence and abilities."</a:t>
            </a:r>
            <a:r>
              <a:rPr lang="en-US" smtClean="0"/>
              <a:t>  </a:t>
            </a:r>
          </a:p>
          <a:p>
            <a:pPr eaLnBrk="1" hangingPunct="1">
              <a:buFontTx/>
              <a:buNone/>
            </a:pPr>
            <a:r>
              <a:rPr lang="en-US" smtClean="0"/>
              <a:t> </a:t>
            </a:r>
            <a:r>
              <a:rPr lang="en-US" b="1" smtClean="0"/>
              <a:t>- Tim Field</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fade">
                                      <p:cBhvr>
                                        <p:cTn id="7" dur="20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152400"/>
            <a:ext cx="6870700" cy="990600"/>
          </a:xfrm>
        </p:spPr>
        <p:txBody>
          <a:bodyPr/>
          <a:lstStyle/>
          <a:p>
            <a:pPr eaLnBrk="1" hangingPunct="1"/>
            <a:r>
              <a:rPr lang="en-US" smtClean="0"/>
              <a:t>Forms of bullying</a:t>
            </a:r>
          </a:p>
        </p:txBody>
      </p:sp>
      <p:sp>
        <p:nvSpPr>
          <p:cNvPr id="8195" name="Rectangle 3"/>
          <p:cNvSpPr>
            <a:spLocks noGrp="1" noChangeArrowheads="1"/>
          </p:cNvSpPr>
          <p:nvPr>
            <p:ph type="body" idx="1"/>
          </p:nvPr>
        </p:nvSpPr>
        <p:spPr>
          <a:xfrm>
            <a:off x="685800" y="1143000"/>
            <a:ext cx="7696200" cy="4419600"/>
          </a:xfrm>
        </p:spPr>
        <p:txBody>
          <a:bodyPr/>
          <a:lstStyle/>
          <a:p>
            <a:pPr eaLnBrk="1" hangingPunct="1">
              <a:lnSpc>
                <a:spcPct val="80000"/>
              </a:lnSpc>
              <a:buFontTx/>
              <a:buNone/>
            </a:pPr>
            <a:r>
              <a:rPr lang="en-US" sz="1400" b="1" u="sng" smtClean="0"/>
              <a:t>PHYSICAL</a:t>
            </a:r>
          </a:p>
          <a:p>
            <a:pPr eaLnBrk="1" hangingPunct="1">
              <a:lnSpc>
                <a:spcPct val="80000"/>
              </a:lnSpc>
            </a:pPr>
            <a:r>
              <a:rPr lang="en-US" sz="1200" smtClean="0"/>
              <a:t>This form of bullying can be visually detected.  This type of maltreatment involves physically contacting the student (kicking, hitting etc.). It can also entail stealing or hiding the belongings of the affected students.</a:t>
            </a:r>
            <a:endParaRPr lang="en-US" sz="1200" u="sng" smtClean="0"/>
          </a:p>
          <a:p>
            <a:pPr eaLnBrk="1" hangingPunct="1">
              <a:lnSpc>
                <a:spcPct val="80000"/>
              </a:lnSpc>
              <a:buFontTx/>
              <a:buNone/>
            </a:pPr>
            <a:endParaRPr lang="en-US" sz="800" b="1" u="sng" smtClean="0"/>
          </a:p>
          <a:p>
            <a:pPr eaLnBrk="1" hangingPunct="1">
              <a:lnSpc>
                <a:spcPct val="80000"/>
              </a:lnSpc>
              <a:buFontTx/>
              <a:buNone/>
            </a:pPr>
            <a:r>
              <a:rPr lang="en-US" sz="1400" b="1" u="sng" smtClean="0"/>
              <a:t>VERBAL</a:t>
            </a:r>
            <a:endParaRPr lang="en-US" sz="1400" b="1" smtClean="0"/>
          </a:p>
          <a:p>
            <a:pPr eaLnBrk="1" hangingPunct="1">
              <a:lnSpc>
                <a:spcPct val="80000"/>
              </a:lnSpc>
            </a:pPr>
            <a:r>
              <a:rPr lang="en-US" sz="1200" smtClean="0"/>
              <a:t>This form of bullying is difficult to detect, unless the adult is in the presence of the participants. It involves name calling, insults, offensive and threatening language.</a:t>
            </a:r>
            <a:endParaRPr lang="en-US" sz="1200" u="sng" smtClean="0"/>
          </a:p>
          <a:p>
            <a:pPr eaLnBrk="1" hangingPunct="1">
              <a:lnSpc>
                <a:spcPct val="80000"/>
              </a:lnSpc>
              <a:buFontTx/>
              <a:buNone/>
            </a:pPr>
            <a:endParaRPr lang="en-US" sz="800" b="1" u="sng" smtClean="0"/>
          </a:p>
          <a:p>
            <a:pPr eaLnBrk="1" hangingPunct="1">
              <a:lnSpc>
                <a:spcPct val="80000"/>
              </a:lnSpc>
              <a:buFontTx/>
              <a:buNone/>
            </a:pPr>
            <a:r>
              <a:rPr lang="en-US" sz="1400" b="1" u="sng" smtClean="0"/>
              <a:t>INTIMIDATION</a:t>
            </a:r>
            <a:endParaRPr lang="en-US" sz="1400" b="1" smtClean="0"/>
          </a:p>
          <a:p>
            <a:pPr eaLnBrk="1" hangingPunct="1">
              <a:lnSpc>
                <a:spcPct val="80000"/>
              </a:lnSpc>
            </a:pPr>
            <a:r>
              <a:rPr lang="en-US" sz="1200" smtClean="0"/>
              <a:t>This aspect could include gestures or comments, spreading rumours or stories, graffiti and defacing property</a:t>
            </a:r>
            <a:endParaRPr lang="en-US" sz="1200" u="sng" smtClean="0"/>
          </a:p>
          <a:p>
            <a:pPr eaLnBrk="1" hangingPunct="1">
              <a:lnSpc>
                <a:spcPct val="80000"/>
              </a:lnSpc>
              <a:buFontTx/>
              <a:buNone/>
            </a:pPr>
            <a:endParaRPr lang="en-US" sz="800" b="1" u="sng" smtClean="0"/>
          </a:p>
          <a:p>
            <a:pPr eaLnBrk="1" hangingPunct="1">
              <a:lnSpc>
                <a:spcPct val="80000"/>
              </a:lnSpc>
              <a:buFontTx/>
              <a:buNone/>
            </a:pPr>
            <a:r>
              <a:rPr lang="en-US" sz="1400" b="1" u="sng" smtClean="0"/>
              <a:t>CYBERBULLYING</a:t>
            </a:r>
            <a:endParaRPr lang="en-US" sz="1400" b="1" smtClean="0"/>
          </a:p>
          <a:p>
            <a:pPr eaLnBrk="1" hangingPunct="1">
              <a:lnSpc>
                <a:spcPct val="80000"/>
              </a:lnSpc>
            </a:pPr>
            <a:r>
              <a:rPr lang="en-US" sz="1200" smtClean="0"/>
              <a:t>This is the modern extension of bullying. This occurs via the Internet, mobile phones or other cyber technology. This can include: (1) sending malicious text, e-mail, or instant messages (2) posting defamatory pictures or messages about others in blogs or on websites (3) using someone else’s user name to spread rumours or lies about someone.</a:t>
            </a:r>
          </a:p>
          <a:p>
            <a:pPr eaLnBrk="1" hangingPunct="1">
              <a:lnSpc>
                <a:spcPct val="80000"/>
              </a:lnSpc>
            </a:pPr>
            <a:r>
              <a:rPr lang="en-US" sz="1200" smtClean="0"/>
              <a:t>More commonly, students are using sites such as Facebook and Myspace to carry out bullying tactics.</a:t>
            </a:r>
          </a:p>
          <a:p>
            <a:pPr eaLnBrk="1" hangingPunct="1">
              <a:lnSpc>
                <a:spcPct val="80000"/>
              </a:lnSpc>
            </a:pPr>
            <a:r>
              <a:rPr lang="en-US" sz="1200" smtClean="0"/>
              <a:t>It is essential that teachers be on the lookout for signs of bullying.  Here are a few of the characteristics that may be displayed by a student who is being bullied:</a:t>
            </a:r>
          </a:p>
          <a:p>
            <a:pPr eaLnBrk="1" hangingPunct="1">
              <a:lnSpc>
                <a:spcPct val="80000"/>
              </a:lnSpc>
            </a:pPr>
            <a:r>
              <a:rPr lang="en-US" sz="1200" smtClean="0"/>
              <a:t>Unexplained bruises</a:t>
            </a:r>
          </a:p>
          <a:p>
            <a:pPr eaLnBrk="1" hangingPunct="1">
              <a:lnSpc>
                <a:spcPct val="80000"/>
              </a:lnSpc>
            </a:pPr>
            <a:r>
              <a:rPr lang="en-US" sz="1200" smtClean="0"/>
              <a:t>A decline in academic performance</a:t>
            </a:r>
          </a:p>
          <a:p>
            <a:pPr eaLnBrk="1" hangingPunct="1">
              <a:lnSpc>
                <a:spcPct val="80000"/>
              </a:lnSpc>
            </a:pPr>
            <a:r>
              <a:rPr lang="en-US" sz="1200" smtClean="0"/>
              <a:t>Anxiety in the class</a:t>
            </a:r>
          </a:p>
          <a:p>
            <a:pPr eaLnBrk="1" hangingPunct="1">
              <a:lnSpc>
                <a:spcPct val="80000"/>
              </a:lnSpc>
            </a:pPr>
            <a:r>
              <a:rPr lang="en-US" sz="1200" smtClean="0"/>
              <a:t>An unusual sadness or withdrawal from peers.</a:t>
            </a:r>
          </a:p>
          <a:p>
            <a:pPr eaLnBrk="1" hangingPunct="1">
              <a:lnSpc>
                <a:spcPct val="80000"/>
              </a:lnSpc>
              <a:buFontTx/>
              <a:buNone/>
            </a:pPr>
            <a:endParaRPr lang="en-US" sz="12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20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195">
                                            <p:txEl>
                                              <p:pRg st="0" end="0"/>
                                            </p:txEl>
                                          </p:spTgt>
                                        </p:tgtEl>
                                        <p:attrNameLst>
                                          <p:attrName>style.visibility</p:attrName>
                                        </p:attrNameLst>
                                      </p:cBhvr>
                                      <p:to>
                                        <p:strVal val="visible"/>
                                      </p:to>
                                    </p:set>
                                    <p:animEffect transition="in" filter="fade">
                                      <p:cBhvr>
                                        <p:cTn id="12" dur="2000"/>
                                        <p:tgtEl>
                                          <p:spTgt spid="819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195">
                                            <p:txEl>
                                              <p:pRg st="1" end="1"/>
                                            </p:txEl>
                                          </p:spTgt>
                                        </p:tgtEl>
                                        <p:attrNameLst>
                                          <p:attrName>style.visibility</p:attrName>
                                        </p:attrNameLst>
                                      </p:cBhvr>
                                      <p:to>
                                        <p:strVal val="visible"/>
                                      </p:to>
                                    </p:set>
                                    <p:animEffect transition="in" filter="fade">
                                      <p:cBhvr>
                                        <p:cTn id="17" dur="2000"/>
                                        <p:tgtEl>
                                          <p:spTgt spid="819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195">
                                            <p:txEl>
                                              <p:pRg st="3" end="3"/>
                                            </p:txEl>
                                          </p:spTgt>
                                        </p:tgtEl>
                                        <p:attrNameLst>
                                          <p:attrName>style.visibility</p:attrName>
                                        </p:attrNameLst>
                                      </p:cBhvr>
                                      <p:to>
                                        <p:strVal val="visible"/>
                                      </p:to>
                                    </p:set>
                                    <p:animEffect transition="in" filter="fade">
                                      <p:cBhvr>
                                        <p:cTn id="22" dur="2000"/>
                                        <p:tgtEl>
                                          <p:spTgt spid="819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195">
                                            <p:txEl>
                                              <p:pRg st="4" end="4"/>
                                            </p:txEl>
                                          </p:spTgt>
                                        </p:tgtEl>
                                        <p:attrNameLst>
                                          <p:attrName>style.visibility</p:attrName>
                                        </p:attrNameLst>
                                      </p:cBhvr>
                                      <p:to>
                                        <p:strVal val="visible"/>
                                      </p:to>
                                    </p:set>
                                    <p:animEffect transition="in" filter="fade">
                                      <p:cBhvr>
                                        <p:cTn id="27" dur="2000"/>
                                        <p:tgtEl>
                                          <p:spTgt spid="819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195">
                                            <p:txEl>
                                              <p:pRg st="6" end="6"/>
                                            </p:txEl>
                                          </p:spTgt>
                                        </p:tgtEl>
                                        <p:attrNameLst>
                                          <p:attrName>style.visibility</p:attrName>
                                        </p:attrNameLst>
                                      </p:cBhvr>
                                      <p:to>
                                        <p:strVal val="visible"/>
                                      </p:to>
                                    </p:set>
                                    <p:animEffect transition="in" filter="fade">
                                      <p:cBhvr>
                                        <p:cTn id="32" dur="2000"/>
                                        <p:tgtEl>
                                          <p:spTgt spid="8195">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195">
                                            <p:txEl>
                                              <p:pRg st="7" end="7"/>
                                            </p:txEl>
                                          </p:spTgt>
                                        </p:tgtEl>
                                        <p:attrNameLst>
                                          <p:attrName>style.visibility</p:attrName>
                                        </p:attrNameLst>
                                      </p:cBhvr>
                                      <p:to>
                                        <p:strVal val="visible"/>
                                      </p:to>
                                    </p:set>
                                    <p:animEffect transition="in" filter="fade">
                                      <p:cBhvr>
                                        <p:cTn id="37" dur="2000"/>
                                        <p:tgtEl>
                                          <p:spTgt spid="8195">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195">
                                            <p:txEl>
                                              <p:pRg st="9" end="9"/>
                                            </p:txEl>
                                          </p:spTgt>
                                        </p:tgtEl>
                                        <p:attrNameLst>
                                          <p:attrName>style.visibility</p:attrName>
                                        </p:attrNameLst>
                                      </p:cBhvr>
                                      <p:to>
                                        <p:strVal val="visible"/>
                                      </p:to>
                                    </p:set>
                                    <p:animEffect transition="in" filter="fade">
                                      <p:cBhvr>
                                        <p:cTn id="42" dur="2000"/>
                                        <p:tgtEl>
                                          <p:spTgt spid="8195">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195">
                                            <p:txEl>
                                              <p:pRg st="10" end="10"/>
                                            </p:txEl>
                                          </p:spTgt>
                                        </p:tgtEl>
                                        <p:attrNameLst>
                                          <p:attrName>style.visibility</p:attrName>
                                        </p:attrNameLst>
                                      </p:cBhvr>
                                      <p:to>
                                        <p:strVal val="visible"/>
                                      </p:to>
                                    </p:set>
                                    <p:animEffect transition="in" filter="fade">
                                      <p:cBhvr>
                                        <p:cTn id="47" dur="2000"/>
                                        <p:tgtEl>
                                          <p:spTgt spid="8195">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8195">
                                            <p:txEl>
                                              <p:pRg st="11" end="11"/>
                                            </p:txEl>
                                          </p:spTgt>
                                        </p:tgtEl>
                                        <p:attrNameLst>
                                          <p:attrName>style.visibility</p:attrName>
                                        </p:attrNameLst>
                                      </p:cBhvr>
                                      <p:to>
                                        <p:strVal val="visible"/>
                                      </p:to>
                                    </p:set>
                                    <p:animEffect transition="in" filter="fade">
                                      <p:cBhvr>
                                        <p:cTn id="52" dur="2000"/>
                                        <p:tgtEl>
                                          <p:spTgt spid="8195">
                                            <p:txEl>
                                              <p:pRg st="11" end="1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8195">
                                            <p:txEl>
                                              <p:pRg st="12" end="12"/>
                                            </p:txEl>
                                          </p:spTgt>
                                        </p:tgtEl>
                                        <p:attrNameLst>
                                          <p:attrName>style.visibility</p:attrName>
                                        </p:attrNameLst>
                                      </p:cBhvr>
                                      <p:to>
                                        <p:strVal val="visible"/>
                                      </p:to>
                                    </p:set>
                                    <p:animEffect transition="in" filter="fade">
                                      <p:cBhvr>
                                        <p:cTn id="57" dur="2000"/>
                                        <p:tgtEl>
                                          <p:spTgt spid="8195">
                                            <p:txEl>
                                              <p:pRg st="12" end="12"/>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8195">
                                            <p:txEl>
                                              <p:pRg st="13" end="13"/>
                                            </p:txEl>
                                          </p:spTgt>
                                        </p:tgtEl>
                                        <p:attrNameLst>
                                          <p:attrName>style.visibility</p:attrName>
                                        </p:attrNameLst>
                                      </p:cBhvr>
                                      <p:to>
                                        <p:strVal val="visible"/>
                                      </p:to>
                                    </p:set>
                                    <p:animEffect transition="in" filter="fade">
                                      <p:cBhvr>
                                        <p:cTn id="62" dur="2000"/>
                                        <p:tgtEl>
                                          <p:spTgt spid="8195">
                                            <p:txEl>
                                              <p:pRg st="13" end="13"/>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8195">
                                            <p:txEl>
                                              <p:pRg st="14" end="14"/>
                                            </p:txEl>
                                          </p:spTgt>
                                        </p:tgtEl>
                                        <p:attrNameLst>
                                          <p:attrName>style.visibility</p:attrName>
                                        </p:attrNameLst>
                                      </p:cBhvr>
                                      <p:to>
                                        <p:strVal val="visible"/>
                                      </p:to>
                                    </p:set>
                                    <p:animEffect transition="in" filter="fade">
                                      <p:cBhvr>
                                        <p:cTn id="67" dur="2000"/>
                                        <p:tgtEl>
                                          <p:spTgt spid="8195">
                                            <p:txEl>
                                              <p:pRg st="14" end="14"/>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8195">
                                            <p:txEl>
                                              <p:pRg st="15" end="15"/>
                                            </p:txEl>
                                          </p:spTgt>
                                        </p:tgtEl>
                                        <p:attrNameLst>
                                          <p:attrName>style.visibility</p:attrName>
                                        </p:attrNameLst>
                                      </p:cBhvr>
                                      <p:to>
                                        <p:strVal val="visible"/>
                                      </p:to>
                                    </p:set>
                                    <p:animEffect transition="in" filter="fade">
                                      <p:cBhvr>
                                        <p:cTn id="72" dur="2000"/>
                                        <p:tgtEl>
                                          <p:spTgt spid="8195">
                                            <p:txEl>
                                              <p:pRg st="15" end="15"/>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8195">
                                            <p:txEl>
                                              <p:pRg st="16" end="16"/>
                                            </p:txEl>
                                          </p:spTgt>
                                        </p:tgtEl>
                                        <p:attrNameLst>
                                          <p:attrName>style.visibility</p:attrName>
                                        </p:attrNameLst>
                                      </p:cBhvr>
                                      <p:to>
                                        <p:strVal val="visible"/>
                                      </p:to>
                                    </p:set>
                                    <p:animEffect transition="in" filter="fade">
                                      <p:cBhvr>
                                        <p:cTn id="77" dur="2000"/>
                                        <p:tgtEl>
                                          <p:spTgt spid="8195">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152400"/>
            <a:ext cx="6870700" cy="914400"/>
          </a:xfrm>
        </p:spPr>
        <p:txBody>
          <a:bodyPr/>
          <a:lstStyle/>
          <a:p>
            <a:pPr eaLnBrk="1" hangingPunct="1"/>
            <a:r>
              <a:rPr lang="en-US" smtClean="0"/>
              <a:t>Bullying Statistics</a:t>
            </a:r>
          </a:p>
        </p:txBody>
      </p:sp>
      <p:sp>
        <p:nvSpPr>
          <p:cNvPr id="17411" name="Rectangle 3"/>
          <p:cNvSpPr>
            <a:spLocks noGrp="1" noChangeArrowheads="1"/>
          </p:cNvSpPr>
          <p:nvPr>
            <p:ph type="body" idx="1"/>
          </p:nvPr>
        </p:nvSpPr>
        <p:spPr>
          <a:xfrm>
            <a:off x="685800" y="1143000"/>
            <a:ext cx="7696200" cy="4572000"/>
          </a:xfrm>
        </p:spPr>
        <p:txBody>
          <a:bodyPr/>
          <a:lstStyle/>
          <a:p>
            <a:pPr eaLnBrk="1" hangingPunct="1">
              <a:lnSpc>
                <a:spcPct val="80000"/>
              </a:lnSpc>
              <a:buFontTx/>
              <a:buNone/>
            </a:pPr>
            <a:r>
              <a:rPr lang="en-US" sz="1400" u="sng" smtClean="0"/>
              <a:t>Source:  </a:t>
            </a:r>
            <a:r>
              <a:rPr lang="en-US" sz="1400" u="sng" smtClean="0">
                <a:hlinkClick r:id="rId2"/>
              </a:rPr>
              <a:t>www.bullyfreeworld.com</a:t>
            </a:r>
            <a:endParaRPr lang="en-US" sz="1400" u="sng" smtClean="0"/>
          </a:p>
          <a:p>
            <a:pPr eaLnBrk="1" hangingPunct="1">
              <a:lnSpc>
                <a:spcPct val="80000"/>
              </a:lnSpc>
              <a:buFontTx/>
              <a:buNone/>
            </a:pPr>
            <a:endParaRPr lang="en-US" sz="1600" smtClean="0"/>
          </a:p>
          <a:p>
            <a:pPr eaLnBrk="1" hangingPunct="1">
              <a:lnSpc>
                <a:spcPct val="80000"/>
              </a:lnSpc>
            </a:pPr>
            <a:r>
              <a:rPr lang="en-US" sz="1600" smtClean="0"/>
              <a:t>Bullying against boys is a more frequent occurrence than by girls.</a:t>
            </a:r>
          </a:p>
          <a:p>
            <a:pPr eaLnBrk="1" hangingPunct="1">
              <a:lnSpc>
                <a:spcPct val="80000"/>
              </a:lnSpc>
            </a:pPr>
            <a:r>
              <a:rPr lang="en-US" sz="1600" smtClean="0"/>
              <a:t>Around 10% of children have time off school due to bullying.</a:t>
            </a:r>
          </a:p>
          <a:p>
            <a:pPr eaLnBrk="1" hangingPunct="1">
              <a:lnSpc>
                <a:spcPct val="80000"/>
              </a:lnSpc>
            </a:pPr>
            <a:r>
              <a:rPr lang="en-US" sz="1600" smtClean="0"/>
              <a:t>Up to 40% of children think teachers have no clue that bullying is happening within the school.</a:t>
            </a:r>
          </a:p>
          <a:p>
            <a:pPr eaLnBrk="1" hangingPunct="1">
              <a:lnSpc>
                <a:spcPct val="80000"/>
              </a:lnSpc>
            </a:pPr>
            <a:r>
              <a:rPr lang="en-US" sz="1600" smtClean="0"/>
              <a:t> About 17% of all calls to child help lines are made by children who are being bullied.</a:t>
            </a:r>
          </a:p>
          <a:p>
            <a:pPr eaLnBrk="1" hangingPunct="1">
              <a:lnSpc>
                <a:spcPct val="80000"/>
              </a:lnSpc>
            </a:pPr>
            <a:r>
              <a:rPr lang="en-US" sz="1600" smtClean="0"/>
              <a:t> More children in the age group of 12 call child help lines regarding bullying than any other age.</a:t>
            </a:r>
          </a:p>
          <a:p>
            <a:pPr eaLnBrk="1" hangingPunct="1">
              <a:lnSpc>
                <a:spcPct val="80000"/>
              </a:lnSpc>
            </a:pPr>
            <a:r>
              <a:rPr lang="en-US" sz="1600" smtClean="0"/>
              <a:t> Almost one third of secondary school children have reported being the object of sexual jokes, gestures or comments.</a:t>
            </a:r>
          </a:p>
          <a:p>
            <a:pPr eaLnBrk="1" hangingPunct="1">
              <a:lnSpc>
                <a:spcPct val="80000"/>
              </a:lnSpc>
            </a:pPr>
            <a:r>
              <a:rPr lang="en-US" sz="1600" smtClean="0"/>
              <a:t> Victims of bullying are more likely to suffer from common illnesses such as colds, sore throats and stomach problems.</a:t>
            </a:r>
          </a:p>
          <a:p>
            <a:pPr eaLnBrk="1" hangingPunct="1">
              <a:lnSpc>
                <a:spcPct val="80000"/>
              </a:lnSpc>
            </a:pPr>
            <a:r>
              <a:rPr lang="en-US" sz="1600" smtClean="0"/>
              <a:t> By the average age of 23 children who had been bullied in school were found to still suffer from depression and stress related illnesses.</a:t>
            </a:r>
          </a:p>
          <a:p>
            <a:pPr eaLnBrk="1" hangingPunct="1">
              <a:lnSpc>
                <a:spcPct val="80000"/>
              </a:lnSpc>
            </a:pPr>
            <a:r>
              <a:rPr lang="en-US" sz="1600" smtClean="0"/>
              <a:t> Nearly 60% of boys who were classified as bullies when they were younger had been convicted of at least one crime by the time they were 23</a:t>
            </a:r>
          </a:p>
          <a:p>
            <a:pPr eaLnBrk="1" hangingPunct="1">
              <a:lnSpc>
                <a:spcPct val="80000"/>
              </a:lnSpc>
              <a:buFontTx/>
              <a:buNone/>
            </a:pPr>
            <a:endParaRPr lang="en-US" sz="16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fade">
                                      <p:cBhvr>
                                        <p:cTn id="7" dur="2000"/>
                                        <p:tgtEl>
                                          <p:spTgt spid="174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411">
                                            <p:txEl>
                                              <p:pRg st="0" end="0"/>
                                            </p:txEl>
                                          </p:spTgt>
                                        </p:tgtEl>
                                        <p:attrNameLst>
                                          <p:attrName>style.visibility</p:attrName>
                                        </p:attrNameLst>
                                      </p:cBhvr>
                                      <p:to>
                                        <p:strVal val="visible"/>
                                      </p:to>
                                    </p:set>
                                    <p:animEffect transition="in" filter="fade">
                                      <p:cBhvr>
                                        <p:cTn id="12" dur="2000"/>
                                        <p:tgtEl>
                                          <p:spTgt spid="1741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411">
                                            <p:txEl>
                                              <p:pRg st="2" end="2"/>
                                            </p:txEl>
                                          </p:spTgt>
                                        </p:tgtEl>
                                        <p:attrNameLst>
                                          <p:attrName>style.visibility</p:attrName>
                                        </p:attrNameLst>
                                      </p:cBhvr>
                                      <p:to>
                                        <p:strVal val="visible"/>
                                      </p:to>
                                    </p:set>
                                    <p:animEffect transition="in" filter="fade">
                                      <p:cBhvr>
                                        <p:cTn id="17" dur="2000"/>
                                        <p:tgtEl>
                                          <p:spTgt spid="174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411">
                                            <p:txEl>
                                              <p:pRg st="3" end="3"/>
                                            </p:txEl>
                                          </p:spTgt>
                                        </p:tgtEl>
                                        <p:attrNameLst>
                                          <p:attrName>style.visibility</p:attrName>
                                        </p:attrNameLst>
                                      </p:cBhvr>
                                      <p:to>
                                        <p:strVal val="visible"/>
                                      </p:to>
                                    </p:set>
                                    <p:animEffect transition="in" filter="fade">
                                      <p:cBhvr>
                                        <p:cTn id="22" dur="2000"/>
                                        <p:tgtEl>
                                          <p:spTgt spid="174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7411">
                                            <p:txEl>
                                              <p:pRg st="4" end="4"/>
                                            </p:txEl>
                                          </p:spTgt>
                                        </p:tgtEl>
                                        <p:attrNameLst>
                                          <p:attrName>style.visibility</p:attrName>
                                        </p:attrNameLst>
                                      </p:cBhvr>
                                      <p:to>
                                        <p:strVal val="visible"/>
                                      </p:to>
                                    </p:set>
                                    <p:animEffect transition="in" filter="fade">
                                      <p:cBhvr>
                                        <p:cTn id="27" dur="2000"/>
                                        <p:tgtEl>
                                          <p:spTgt spid="1741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7411">
                                            <p:txEl>
                                              <p:pRg st="5" end="5"/>
                                            </p:txEl>
                                          </p:spTgt>
                                        </p:tgtEl>
                                        <p:attrNameLst>
                                          <p:attrName>style.visibility</p:attrName>
                                        </p:attrNameLst>
                                      </p:cBhvr>
                                      <p:to>
                                        <p:strVal val="visible"/>
                                      </p:to>
                                    </p:set>
                                    <p:animEffect transition="in" filter="fade">
                                      <p:cBhvr>
                                        <p:cTn id="32" dur="2000"/>
                                        <p:tgtEl>
                                          <p:spTgt spid="17411">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7411">
                                            <p:txEl>
                                              <p:pRg st="6" end="6"/>
                                            </p:txEl>
                                          </p:spTgt>
                                        </p:tgtEl>
                                        <p:attrNameLst>
                                          <p:attrName>style.visibility</p:attrName>
                                        </p:attrNameLst>
                                      </p:cBhvr>
                                      <p:to>
                                        <p:strVal val="visible"/>
                                      </p:to>
                                    </p:set>
                                    <p:animEffect transition="in" filter="fade">
                                      <p:cBhvr>
                                        <p:cTn id="37" dur="2000"/>
                                        <p:tgtEl>
                                          <p:spTgt spid="17411">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7411">
                                            <p:txEl>
                                              <p:pRg st="7" end="7"/>
                                            </p:txEl>
                                          </p:spTgt>
                                        </p:tgtEl>
                                        <p:attrNameLst>
                                          <p:attrName>style.visibility</p:attrName>
                                        </p:attrNameLst>
                                      </p:cBhvr>
                                      <p:to>
                                        <p:strVal val="visible"/>
                                      </p:to>
                                    </p:set>
                                    <p:animEffect transition="in" filter="fade">
                                      <p:cBhvr>
                                        <p:cTn id="42" dur="2000"/>
                                        <p:tgtEl>
                                          <p:spTgt spid="17411">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7411">
                                            <p:txEl>
                                              <p:pRg st="8" end="8"/>
                                            </p:txEl>
                                          </p:spTgt>
                                        </p:tgtEl>
                                        <p:attrNameLst>
                                          <p:attrName>style.visibility</p:attrName>
                                        </p:attrNameLst>
                                      </p:cBhvr>
                                      <p:to>
                                        <p:strVal val="visible"/>
                                      </p:to>
                                    </p:set>
                                    <p:animEffect transition="in" filter="fade">
                                      <p:cBhvr>
                                        <p:cTn id="47" dur="2000"/>
                                        <p:tgtEl>
                                          <p:spTgt spid="17411">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7411">
                                            <p:txEl>
                                              <p:pRg st="9" end="9"/>
                                            </p:txEl>
                                          </p:spTgt>
                                        </p:tgtEl>
                                        <p:attrNameLst>
                                          <p:attrName>style.visibility</p:attrName>
                                        </p:attrNameLst>
                                      </p:cBhvr>
                                      <p:to>
                                        <p:strVal val="visible"/>
                                      </p:to>
                                    </p:set>
                                    <p:animEffect transition="in" filter="fade">
                                      <p:cBhvr>
                                        <p:cTn id="52" dur="2000"/>
                                        <p:tgtEl>
                                          <p:spTgt spid="17411">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7411">
                                            <p:txEl>
                                              <p:pRg st="10" end="10"/>
                                            </p:txEl>
                                          </p:spTgt>
                                        </p:tgtEl>
                                        <p:attrNameLst>
                                          <p:attrName>style.visibility</p:attrName>
                                        </p:attrNameLst>
                                      </p:cBhvr>
                                      <p:to>
                                        <p:strVal val="visible"/>
                                      </p:to>
                                    </p:set>
                                    <p:animEffect transition="in" filter="fade">
                                      <p:cBhvr>
                                        <p:cTn id="57" dur="2000"/>
                                        <p:tgtEl>
                                          <p:spTgt spid="17411">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1"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152400"/>
            <a:ext cx="6870700" cy="1066800"/>
          </a:xfrm>
        </p:spPr>
        <p:txBody>
          <a:bodyPr/>
          <a:lstStyle/>
          <a:p>
            <a:pPr eaLnBrk="1" hangingPunct="1"/>
            <a:r>
              <a:rPr lang="en-US" smtClean="0"/>
              <a:t>Case Study</a:t>
            </a:r>
          </a:p>
        </p:txBody>
      </p:sp>
      <p:sp>
        <p:nvSpPr>
          <p:cNvPr id="9219" name="Rectangle 3"/>
          <p:cNvSpPr>
            <a:spLocks noGrp="1" noChangeArrowheads="1"/>
          </p:cNvSpPr>
          <p:nvPr>
            <p:ph type="body" idx="1"/>
          </p:nvPr>
        </p:nvSpPr>
        <p:spPr>
          <a:xfrm>
            <a:off x="685800" y="1295400"/>
            <a:ext cx="7696200" cy="4495800"/>
          </a:xfrm>
        </p:spPr>
        <p:txBody>
          <a:bodyPr/>
          <a:lstStyle/>
          <a:p>
            <a:pPr eaLnBrk="1" hangingPunct="1">
              <a:lnSpc>
                <a:spcPct val="80000"/>
              </a:lnSpc>
              <a:buFontTx/>
              <a:buNone/>
            </a:pPr>
            <a:r>
              <a:rPr lang="en-US" sz="1600" b="1" smtClean="0"/>
              <a:t>Case Study #1</a:t>
            </a:r>
            <a:r>
              <a:rPr lang="en-US" sz="1600" smtClean="0"/>
              <a:t> </a:t>
            </a:r>
            <a:r>
              <a:rPr lang="en-US" sz="1000" smtClean="0"/>
              <a:t>Source: </a:t>
            </a:r>
            <a:r>
              <a:rPr lang="en-US" sz="1000" smtClean="0">
                <a:hlinkClick r:id="rId2"/>
              </a:rPr>
              <a:t>www.pathwayscourses.samhsa.gov</a:t>
            </a:r>
            <a:endParaRPr lang="en-US" sz="1000" smtClean="0"/>
          </a:p>
          <a:p>
            <a:pPr eaLnBrk="1" hangingPunct="1">
              <a:lnSpc>
                <a:spcPct val="80000"/>
              </a:lnSpc>
              <a:buFontTx/>
              <a:buNone/>
            </a:pPr>
            <a:r>
              <a:rPr lang="en-US" sz="1600" smtClean="0"/>
              <a:t>	Henry is 11 years old and attends an Elementary School which is located a few blocks from his home. He is in the sixth grade and is an average student. Henry has always been a bit shy and somewhat anxious around his peers. He just moved to this city 3 months ago and has not yet made any friends at the new school, though he does have a "best friend" at his old school. Henry is quite tall and thin for his age and is very self-conscious about his appearance.</a:t>
            </a:r>
          </a:p>
          <a:p>
            <a:pPr eaLnBrk="1" hangingPunct="1">
              <a:lnSpc>
                <a:spcPct val="80000"/>
              </a:lnSpc>
              <a:buFontTx/>
              <a:buNone/>
            </a:pPr>
            <a:r>
              <a:rPr lang="en-US" sz="1600" smtClean="0"/>
              <a:t>	Over the past month, Henry has become increasingly withdrawn. Several weeks ago he came home with a tear in his favorite jacket. When his mother asked him what happened, he hurriedly said it was an accident. He goes straight to his room after school and shuts the door. His mother has noticed that he has become more irritable and is often tearful, but when she tries to talk to him about this, he tells her to go away. She is worried about him but, thinks this is a phase he's going through because they've just moved to a new city, etc. She also worries about making Henry too dependent on her if she gets too involved in his problems.</a:t>
            </a:r>
          </a:p>
          <a:p>
            <a:pPr eaLnBrk="1" hangingPunct="1">
              <a:lnSpc>
                <a:spcPct val="80000"/>
              </a:lnSpc>
              <a:buFontTx/>
              <a:buNone/>
            </a:pPr>
            <a:r>
              <a:rPr lang="en-US" sz="1600" smtClean="0"/>
              <a:t>	You hear through others that Henry is being teased by his classmates several times a week. In particular, two children -a girl and a boy,make fun of the way he looks and have convinced most of his classmates to avoid him at lunch.</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2000"/>
                                        <p:tgtEl>
                                          <p:spTgt spid="92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219"/>
                                        </p:tgtEl>
                                        <p:attrNameLst>
                                          <p:attrName>style.visibility</p:attrName>
                                        </p:attrNameLst>
                                      </p:cBhvr>
                                      <p:to>
                                        <p:strVal val="visible"/>
                                      </p:to>
                                    </p:set>
                                    <p:animEffect transition="in" filter="fade">
                                      <p:cBhvr>
                                        <p:cTn id="10" dur="2000"/>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9"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152400"/>
            <a:ext cx="6870700" cy="990600"/>
          </a:xfrm>
        </p:spPr>
        <p:txBody>
          <a:bodyPr/>
          <a:lstStyle/>
          <a:p>
            <a:pPr eaLnBrk="1" hangingPunct="1"/>
            <a:r>
              <a:rPr lang="en-US" smtClean="0"/>
              <a:t>Discussion Questions</a:t>
            </a:r>
          </a:p>
        </p:txBody>
      </p:sp>
      <p:sp>
        <p:nvSpPr>
          <p:cNvPr id="10243" name="Rectangle 3"/>
          <p:cNvSpPr>
            <a:spLocks noGrp="1" noChangeArrowheads="1"/>
          </p:cNvSpPr>
          <p:nvPr>
            <p:ph type="body" idx="1"/>
          </p:nvPr>
        </p:nvSpPr>
        <p:spPr>
          <a:xfrm>
            <a:off x="685800" y="1371600"/>
            <a:ext cx="7696200" cy="4419600"/>
          </a:xfrm>
        </p:spPr>
        <p:txBody>
          <a:bodyPr/>
          <a:lstStyle/>
          <a:p>
            <a:pPr eaLnBrk="1" hangingPunct="1">
              <a:lnSpc>
                <a:spcPct val="80000"/>
              </a:lnSpc>
            </a:pPr>
            <a:r>
              <a:rPr lang="en-US" sz="2400" smtClean="0"/>
              <a:t>Does a problem exist? If so, what is it?</a:t>
            </a:r>
          </a:p>
          <a:p>
            <a:pPr eaLnBrk="1" hangingPunct="1">
              <a:lnSpc>
                <a:spcPct val="80000"/>
              </a:lnSpc>
              <a:buFontTx/>
              <a:buNone/>
            </a:pPr>
            <a:r>
              <a:rPr lang="en-US" sz="2400" smtClean="0"/>
              <a:t> </a:t>
            </a:r>
          </a:p>
          <a:p>
            <a:pPr eaLnBrk="1" hangingPunct="1">
              <a:lnSpc>
                <a:spcPct val="80000"/>
              </a:lnSpc>
            </a:pPr>
            <a:r>
              <a:rPr lang="en-US" sz="2400" smtClean="0"/>
              <a:t>How could you encourage Henry to talk about what is happening? </a:t>
            </a:r>
          </a:p>
          <a:p>
            <a:pPr eaLnBrk="1" hangingPunct="1">
              <a:lnSpc>
                <a:spcPct val="80000"/>
              </a:lnSpc>
              <a:buFontTx/>
              <a:buNone/>
            </a:pPr>
            <a:endParaRPr lang="en-US" sz="2400" smtClean="0"/>
          </a:p>
          <a:p>
            <a:pPr eaLnBrk="1" hangingPunct="1">
              <a:lnSpc>
                <a:spcPct val="80000"/>
              </a:lnSpc>
            </a:pPr>
            <a:r>
              <a:rPr lang="en-US" sz="2400" smtClean="0"/>
              <a:t>Who are the people you may want to talk to about this problem? </a:t>
            </a:r>
          </a:p>
          <a:p>
            <a:pPr eaLnBrk="1" hangingPunct="1">
              <a:lnSpc>
                <a:spcPct val="80000"/>
              </a:lnSpc>
              <a:buFontTx/>
              <a:buNone/>
            </a:pPr>
            <a:endParaRPr lang="en-US" sz="2400" smtClean="0"/>
          </a:p>
          <a:p>
            <a:pPr eaLnBrk="1" hangingPunct="1">
              <a:lnSpc>
                <a:spcPct val="80000"/>
              </a:lnSpc>
            </a:pPr>
            <a:r>
              <a:rPr lang="en-US" sz="2400" smtClean="0"/>
              <a:t>Who are the bullies? The victim? The witnesses?</a:t>
            </a:r>
          </a:p>
          <a:p>
            <a:pPr eaLnBrk="1" hangingPunct="1">
              <a:lnSpc>
                <a:spcPct val="80000"/>
              </a:lnSpc>
              <a:buFontTx/>
              <a:buNone/>
            </a:pPr>
            <a:endParaRPr lang="en-US" sz="2400" smtClean="0"/>
          </a:p>
          <a:p>
            <a:pPr eaLnBrk="1" hangingPunct="1">
              <a:lnSpc>
                <a:spcPct val="80000"/>
              </a:lnSpc>
            </a:pPr>
            <a:r>
              <a:rPr lang="en-US" sz="2400" smtClean="0"/>
              <a:t>What are some of the warning signs Henry displays?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2000"/>
                                        <p:tgtEl>
                                          <p:spTgt spid="102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Effect transition="in" filter="fade">
                                      <p:cBhvr>
                                        <p:cTn id="12" dur="2000"/>
                                        <p:tgtEl>
                                          <p:spTgt spid="1024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243">
                                            <p:txEl>
                                              <p:pRg st="1" end="1"/>
                                            </p:txEl>
                                          </p:spTgt>
                                        </p:tgtEl>
                                        <p:attrNameLst>
                                          <p:attrName>style.visibility</p:attrName>
                                        </p:attrNameLst>
                                      </p:cBhvr>
                                      <p:to>
                                        <p:strVal val="visible"/>
                                      </p:to>
                                    </p:set>
                                    <p:animEffect transition="in" filter="fade">
                                      <p:cBhvr>
                                        <p:cTn id="17" dur="2000"/>
                                        <p:tgtEl>
                                          <p:spTgt spid="1024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243">
                                            <p:txEl>
                                              <p:pRg st="2" end="2"/>
                                            </p:txEl>
                                          </p:spTgt>
                                        </p:tgtEl>
                                        <p:attrNameLst>
                                          <p:attrName>style.visibility</p:attrName>
                                        </p:attrNameLst>
                                      </p:cBhvr>
                                      <p:to>
                                        <p:strVal val="visible"/>
                                      </p:to>
                                    </p:set>
                                    <p:animEffect transition="in" filter="fade">
                                      <p:cBhvr>
                                        <p:cTn id="22" dur="2000"/>
                                        <p:tgtEl>
                                          <p:spTgt spid="1024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243">
                                            <p:txEl>
                                              <p:pRg st="4" end="4"/>
                                            </p:txEl>
                                          </p:spTgt>
                                        </p:tgtEl>
                                        <p:attrNameLst>
                                          <p:attrName>style.visibility</p:attrName>
                                        </p:attrNameLst>
                                      </p:cBhvr>
                                      <p:to>
                                        <p:strVal val="visible"/>
                                      </p:to>
                                    </p:set>
                                    <p:animEffect transition="in" filter="fade">
                                      <p:cBhvr>
                                        <p:cTn id="27" dur="2000"/>
                                        <p:tgtEl>
                                          <p:spTgt spid="1024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243">
                                            <p:txEl>
                                              <p:pRg st="6" end="6"/>
                                            </p:txEl>
                                          </p:spTgt>
                                        </p:tgtEl>
                                        <p:attrNameLst>
                                          <p:attrName>style.visibility</p:attrName>
                                        </p:attrNameLst>
                                      </p:cBhvr>
                                      <p:to>
                                        <p:strVal val="visible"/>
                                      </p:to>
                                    </p:set>
                                    <p:animEffect transition="in" filter="fade">
                                      <p:cBhvr>
                                        <p:cTn id="32" dur="2000"/>
                                        <p:tgtEl>
                                          <p:spTgt spid="1024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243">
                                            <p:txEl>
                                              <p:pRg st="8" end="8"/>
                                            </p:txEl>
                                          </p:spTgt>
                                        </p:tgtEl>
                                        <p:attrNameLst>
                                          <p:attrName>style.visibility</p:attrName>
                                        </p:attrNameLst>
                                      </p:cBhvr>
                                      <p:to>
                                        <p:strVal val="visible"/>
                                      </p:to>
                                    </p:set>
                                    <p:animEffect transition="in" filter="fade">
                                      <p:cBhvr>
                                        <p:cTn id="37" dur="2000"/>
                                        <p:tgtEl>
                                          <p:spTgt spid="1024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3"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152400"/>
            <a:ext cx="6870700" cy="1066800"/>
          </a:xfrm>
        </p:spPr>
        <p:txBody>
          <a:bodyPr/>
          <a:lstStyle/>
          <a:p>
            <a:pPr eaLnBrk="1" hangingPunct="1"/>
            <a:r>
              <a:rPr lang="en-US" smtClean="0"/>
              <a:t>Case Study</a:t>
            </a:r>
          </a:p>
        </p:txBody>
      </p:sp>
      <p:sp>
        <p:nvSpPr>
          <p:cNvPr id="11267" name="Rectangle 3"/>
          <p:cNvSpPr>
            <a:spLocks noGrp="1" noChangeArrowheads="1"/>
          </p:cNvSpPr>
          <p:nvPr>
            <p:ph type="body" idx="1"/>
          </p:nvPr>
        </p:nvSpPr>
        <p:spPr>
          <a:xfrm>
            <a:off x="685800" y="1295400"/>
            <a:ext cx="7696200" cy="4191000"/>
          </a:xfrm>
        </p:spPr>
        <p:txBody>
          <a:bodyPr/>
          <a:lstStyle/>
          <a:p>
            <a:pPr eaLnBrk="1" hangingPunct="1">
              <a:lnSpc>
                <a:spcPct val="80000"/>
              </a:lnSpc>
              <a:buFontTx/>
              <a:buNone/>
            </a:pPr>
            <a:r>
              <a:rPr lang="en-US" sz="1600" b="1" smtClean="0"/>
              <a:t>Case Study #2</a:t>
            </a:r>
            <a:r>
              <a:rPr lang="en-US" sz="1600" smtClean="0"/>
              <a:t> </a:t>
            </a:r>
            <a:r>
              <a:rPr lang="en-US" sz="1000" smtClean="0"/>
              <a:t>Source: </a:t>
            </a:r>
            <a:r>
              <a:rPr lang="en-US" sz="1000" smtClean="0">
                <a:hlinkClick r:id="rId2"/>
              </a:rPr>
              <a:t>www.pathwayscourses.samhsa.gov</a:t>
            </a:r>
            <a:endParaRPr lang="en-US" sz="1000" smtClean="0"/>
          </a:p>
          <a:p>
            <a:pPr eaLnBrk="1" hangingPunct="1">
              <a:lnSpc>
                <a:spcPct val="80000"/>
              </a:lnSpc>
              <a:buFontTx/>
              <a:buNone/>
            </a:pPr>
            <a:r>
              <a:rPr lang="en-US" sz="1600" smtClean="0"/>
              <a:t>	On the second day of eighth grade, a girl in Emily's class shoved her into the road. Thinking she was playing, Emily shoved her back. Rumours began circulating within the school and Emily gained a reputation. The girl was part of a group of girls who continued to spread rumors about Emily; they also began stalking her in the playground. Some of the teachers, believing the rumours about Emily, accused her of bullying the other girl, and cautioned her parents about her behavior. Roughly once every 2 weeks Emily's parents would meet with the principal to try to convince him that Emily was the victim. No one in authority admitted that bullying existed at the school. Nothing was done.</a:t>
            </a:r>
          </a:p>
          <a:p>
            <a:pPr eaLnBrk="1" hangingPunct="1">
              <a:lnSpc>
                <a:spcPct val="80000"/>
              </a:lnSpc>
              <a:buFontTx/>
              <a:buNone/>
            </a:pPr>
            <a:r>
              <a:rPr lang="en-US" sz="1600" smtClean="0"/>
              <a:t>	For 3 years, the bullying continued with silent phone calls, threats, and occasional physical incidents. Each time after Emily or her parents complained, the teachers would glare at her in the hallway. After the bully graduated, the rest of the group of girls continued the bullying. Once when they cornered Emily against the wall, a teacher approached them and threatened Emily with further punishment if she continued her behavior. The teacher then sent the other girls back to the playground.</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fade">
                                      <p:cBhvr>
                                        <p:cTn id="7" dur="2000"/>
                                        <p:tgtEl>
                                          <p:spTgt spid="1126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267"/>
                                        </p:tgtEl>
                                        <p:attrNameLst>
                                          <p:attrName>style.visibility</p:attrName>
                                        </p:attrNameLst>
                                      </p:cBhvr>
                                      <p:to>
                                        <p:strVal val="visible"/>
                                      </p:to>
                                    </p:set>
                                    <p:animEffect transition="in" filter="fade">
                                      <p:cBhvr>
                                        <p:cTn id="10" dur="20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7"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152400"/>
            <a:ext cx="6870700" cy="990600"/>
          </a:xfrm>
        </p:spPr>
        <p:txBody>
          <a:bodyPr/>
          <a:lstStyle/>
          <a:p>
            <a:pPr eaLnBrk="1" hangingPunct="1"/>
            <a:r>
              <a:rPr lang="en-US" smtClean="0"/>
              <a:t>Discussion Questions</a:t>
            </a:r>
          </a:p>
        </p:txBody>
      </p:sp>
      <p:sp>
        <p:nvSpPr>
          <p:cNvPr id="12291" name="Rectangle 3"/>
          <p:cNvSpPr>
            <a:spLocks noGrp="1" noChangeArrowheads="1"/>
          </p:cNvSpPr>
          <p:nvPr>
            <p:ph type="body" idx="1"/>
          </p:nvPr>
        </p:nvSpPr>
        <p:spPr>
          <a:xfrm>
            <a:off x="685800" y="1295400"/>
            <a:ext cx="7696200" cy="4267200"/>
          </a:xfrm>
        </p:spPr>
        <p:txBody>
          <a:bodyPr/>
          <a:lstStyle/>
          <a:p>
            <a:pPr eaLnBrk="1" hangingPunct="1"/>
            <a:r>
              <a:rPr lang="en-US" sz="2400" smtClean="0"/>
              <a:t>What can a teacher do for Emily? </a:t>
            </a:r>
          </a:p>
          <a:p>
            <a:pPr eaLnBrk="1" hangingPunct="1">
              <a:buFontTx/>
              <a:buNone/>
            </a:pPr>
            <a:endParaRPr lang="en-US" sz="2400" smtClean="0"/>
          </a:p>
          <a:p>
            <a:pPr eaLnBrk="1" hangingPunct="1"/>
            <a:r>
              <a:rPr lang="en-US" sz="2400" smtClean="0"/>
              <a:t>What could a counselor do for Emily? </a:t>
            </a:r>
          </a:p>
          <a:p>
            <a:pPr eaLnBrk="1" hangingPunct="1">
              <a:buFontTx/>
              <a:buNone/>
            </a:pPr>
            <a:endParaRPr lang="en-US" sz="2400" smtClean="0"/>
          </a:p>
          <a:p>
            <a:pPr eaLnBrk="1" hangingPunct="1"/>
            <a:r>
              <a:rPr lang="en-US" sz="2400" smtClean="0"/>
              <a:t>Who is the bully in this case? </a:t>
            </a:r>
          </a:p>
          <a:p>
            <a:pPr eaLnBrk="1" hangingPunct="1">
              <a:buFontTx/>
              <a:buNone/>
            </a:pPr>
            <a:endParaRPr lang="en-US" sz="2400" smtClean="0"/>
          </a:p>
          <a:p>
            <a:pPr eaLnBrk="1" hangingPunct="1"/>
            <a:r>
              <a:rPr lang="en-US" sz="2400" smtClean="0"/>
              <a:t>How might this continued abuse affect Emily in the long term? </a:t>
            </a:r>
          </a:p>
          <a:p>
            <a:pPr eaLnBrk="1" hangingPunct="1">
              <a:buFontTx/>
              <a:buNone/>
            </a:pPr>
            <a:endParaRPr lang="en-US"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fade">
                                      <p:cBhvr>
                                        <p:cTn id="7" dur="2000"/>
                                        <p:tgtEl>
                                          <p:spTgt spid="1229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291">
                                            <p:txEl>
                                              <p:pRg st="0" end="0"/>
                                            </p:txEl>
                                          </p:spTgt>
                                        </p:tgtEl>
                                        <p:attrNameLst>
                                          <p:attrName>style.visibility</p:attrName>
                                        </p:attrNameLst>
                                      </p:cBhvr>
                                      <p:to>
                                        <p:strVal val="visible"/>
                                      </p:to>
                                    </p:set>
                                    <p:animEffect transition="in" filter="fade">
                                      <p:cBhvr>
                                        <p:cTn id="12" dur="2000"/>
                                        <p:tgtEl>
                                          <p:spTgt spid="1229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291">
                                            <p:txEl>
                                              <p:pRg st="2" end="2"/>
                                            </p:txEl>
                                          </p:spTgt>
                                        </p:tgtEl>
                                        <p:attrNameLst>
                                          <p:attrName>style.visibility</p:attrName>
                                        </p:attrNameLst>
                                      </p:cBhvr>
                                      <p:to>
                                        <p:strVal val="visible"/>
                                      </p:to>
                                    </p:set>
                                    <p:animEffect transition="in" filter="fade">
                                      <p:cBhvr>
                                        <p:cTn id="17" dur="2000"/>
                                        <p:tgtEl>
                                          <p:spTgt spid="122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291">
                                            <p:txEl>
                                              <p:pRg st="4" end="4"/>
                                            </p:txEl>
                                          </p:spTgt>
                                        </p:tgtEl>
                                        <p:attrNameLst>
                                          <p:attrName>style.visibility</p:attrName>
                                        </p:attrNameLst>
                                      </p:cBhvr>
                                      <p:to>
                                        <p:strVal val="visible"/>
                                      </p:to>
                                    </p:set>
                                    <p:animEffect transition="in" filter="fade">
                                      <p:cBhvr>
                                        <p:cTn id="22" dur="2000"/>
                                        <p:tgtEl>
                                          <p:spTgt spid="12291">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291">
                                            <p:txEl>
                                              <p:pRg st="6" end="6"/>
                                            </p:txEl>
                                          </p:spTgt>
                                        </p:tgtEl>
                                        <p:attrNameLst>
                                          <p:attrName>style.visibility</p:attrName>
                                        </p:attrNameLst>
                                      </p:cBhvr>
                                      <p:to>
                                        <p:strVal val="visible"/>
                                      </p:to>
                                    </p:set>
                                    <p:animEffect transition="in" filter="fade">
                                      <p:cBhvr>
                                        <p:cTn id="27" dur="2000"/>
                                        <p:tgtEl>
                                          <p:spTgt spid="1229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12291"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mtClean="0"/>
              <a:t>Setting up a bully-free classroom</a:t>
            </a:r>
          </a:p>
        </p:txBody>
      </p:sp>
      <p:sp>
        <p:nvSpPr>
          <p:cNvPr id="13315" name="Rectangle 3"/>
          <p:cNvSpPr>
            <a:spLocks noGrp="1" noChangeArrowheads="1"/>
          </p:cNvSpPr>
          <p:nvPr>
            <p:ph type="body" idx="1"/>
          </p:nvPr>
        </p:nvSpPr>
        <p:spPr>
          <a:xfrm>
            <a:off x="685800" y="1828800"/>
            <a:ext cx="7696200" cy="3810000"/>
          </a:xfrm>
        </p:spPr>
        <p:txBody>
          <a:bodyPr/>
          <a:lstStyle/>
          <a:p>
            <a:pPr eaLnBrk="1" hangingPunct="1">
              <a:lnSpc>
                <a:spcPct val="80000"/>
              </a:lnSpc>
              <a:buFontTx/>
              <a:buNone/>
            </a:pPr>
            <a:r>
              <a:rPr lang="fr-FR" sz="1000" smtClean="0"/>
              <a:t>(Source : </a:t>
            </a:r>
            <a:r>
              <a:rPr lang="fr-FR" sz="1000" smtClean="0">
                <a:hlinkClick r:id="rId2"/>
              </a:rPr>
              <a:t>http://www.bullyfree.com/resources/teachers.php</a:t>
            </a:r>
            <a:r>
              <a:rPr lang="fr-FR" sz="1000" smtClean="0"/>
              <a:t>)</a:t>
            </a:r>
          </a:p>
          <a:p>
            <a:pPr eaLnBrk="1" hangingPunct="1">
              <a:lnSpc>
                <a:spcPct val="80000"/>
              </a:lnSpc>
              <a:buFontTx/>
              <a:buNone/>
            </a:pPr>
            <a:endParaRPr lang="fr-FR" sz="1000" smtClean="0"/>
          </a:p>
          <a:p>
            <a:pPr eaLnBrk="1" hangingPunct="1">
              <a:lnSpc>
                <a:spcPct val="80000"/>
              </a:lnSpc>
            </a:pPr>
            <a:r>
              <a:rPr lang="en-US" sz="1600" smtClean="0"/>
              <a:t>Hang anti-bullying posters </a:t>
            </a:r>
          </a:p>
          <a:p>
            <a:pPr eaLnBrk="1" hangingPunct="1">
              <a:lnSpc>
                <a:spcPct val="80000"/>
              </a:lnSpc>
            </a:pPr>
            <a:r>
              <a:rPr lang="en-US" sz="1600" smtClean="0"/>
              <a:t>Talk to your students about bullying (set the tone on the first day of class)</a:t>
            </a:r>
          </a:p>
          <a:p>
            <a:pPr eaLnBrk="1" hangingPunct="1">
              <a:lnSpc>
                <a:spcPct val="80000"/>
              </a:lnSpc>
            </a:pPr>
            <a:r>
              <a:rPr lang="en-US" sz="1600" smtClean="0"/>
              <a:t>Make anti-bullying part of one of your lessons</a:t>
            </a:r>
          </a:p>
          <a:p>
            <a:pPr eaLnBrk="1" hangingPunct="1">
              <a:lnSpc>
                <a:spcPct val="80000"/>
              </a:lnSpc>
            </a:pPr>
            <a:r>
              <a:rPr lang="en-US" sz="1600" smtClean="0"/>
              <a:t>Give the students a list of anti-bullying rules that you can also hang somewhere in the classroom</a:t>
            </a:r>
          </a:p>
          <a:p>
            <a:pPr eaLnBrk="1" hangingPunct="1">
              <a:lnSpc>
                <a:spcPct val="80000"/>
              </a:lnSpc>
            </a:pPr>
            <a:r>
              <a:rPr lang="en-US" sz="1600" smtClean="0"/>
              <a:t>Have the students sign an anti-bullying class pledge on a banner and hang that banner in the classroom </a:t>
            </a:r>
          </a:p>
          <a:p>
            <a:pPr eaLnBrk="1" hangingPunct="1">
              <a:lnSpc>
                <a:spcPct val="80000"/>
              </a:lnSpc>
            </a:pPr>
            <a:r>
              <a:rPr lang="en-US" sz="1600" smtClean="0"/>
              <a:t>Train students on how to deal with bullying (ex: scenarios)</a:t>
            </a:r>
          </a:p>
          <a:p>
            <a:pPr eaLnBrk="1" hangingPunct="1">
              <a:lnSpc>
                <a:spcPct val="80000"/>
              </a:lnSpc>
            </a:pPr>
            <a:r>
              <a:rPr lang="en-US" sz="1600" smtClean="0"/>
              <a:t>Do activities that promote class unity</a:t>
            </a:r>
          </a:p>
          <a:p>
            <a:pPr eaLnBrk="1" hangingPunct="1">
              <a:lnSpc>
                <a:spcPct val="80000"/>
              </a:lnSpc>
            </a:pPr>
            <a:r>
              <a:rPr lang="en-US" sz="1600" smtClean="0"/>
              <a:t>Have an anonymous “notes-to-the-teacher” box</a:t>
            </a:r>
          </a:p>
          <a:p>
            <a:pPr eaLnBrk="1" hangingPunct="1">
              <a:lnSpc>
                <a:spcPct val="80000"/>
              </a:lnSpc>
            </a:pPr>
            <a:r>
              <a:rPr lang="en-US" sz="1600" smtClean="0"/>
              <a:t>Do not allow students to pick their own groups (for group work)</a:t>
            </a:r>
          </a:p>
          <a:p>
            <a:pPr eaLnBrk="1" hangingPunct="1">
              <a:lnSpc>
                <a:spcPct val="80000"/>
              </a:lnSpc>
            </a:pPr>
            <a:r>
              <a:rPr lang="en-US" sz="1600" smtClean="0"/>
              <a:t>Get students involved in an anti-bullying campaign</a:t>
            </a:r>
          </a:p>
          <a:p>
            <a:pPr eaLnBrk="1" hangingPunct="1">
              <a:lnSpc>
                <a:spcPct val="80000"/>
              </a:lnSpc>
            </a:pPr>
            <a:r>
              <a:rPr lang="en-US" sz="1600" smtClean="0"/>
              <a:t>Keep your eyes and ears open at all times!</a:t>
            </a:r>
          </a:p>
          <a:p>
            <a:pPr eaLnBrk="1" hangingPunct="1">
              <a:lnSpc>
                <a:spcPct val="80000"/>
              </a:lnSpc>
              <a:buFontTx/>
              <a:buNone/>
            </a:pPr>
            <a:r>
              <a:rPr lang="en-US" sz="1600" smtClean="0"/>
              <a:t>						</a:t>
            </a:r>
            <a:r>
              <a:rPr lang="en-US" sz="1600" b="1" smtClean="0"/>
              <a:t>What else can be done?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fade">
                                      <p:cBhvr>
                                        <p:cTn id="7" dur="2000"/>
                                        <p:tgtEl>
                                          <p:spTgt spid="133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315">
                                            <p:txEl>
                                              <p:pRg st="0" end="0"/>
                                            </p:txEl>
                                          </p:spTgt>
                                        </p:tgtEl>
                                        <p:attrNameLst>
                                          <p:attrName>style.visibility</p:attrName>
                                        </p:attrNameLst>
                                      </p:cBhvr>
                                      <p:to>
                                        <p:strVal val="visible"/>
                                      </p:to>
                                    </p:set>
                                    <p:animEffect transition="in" filter="fade">
                                      <p:cBhvr>
                                        <p:cTn id="12" dur="2000"/>
                                        <p:tgtEl>
                                          <p:spTgt spid="1331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315">
                                            <p:txEl>
                                              <p:pRg st="2" end="2"/>
                                            </p:txEl>
                                          </p:spTgt>
                                        </p:tgtEl>
                                        <p:attrNameLst>
                                          <p:attrName>style.visibility</p:attrName>
                                        </p:attrNameLst>
                                      </p:cBhvr>
                                      <p:to>
                                        <p:strVal val="visible"/>
                                      </p:to>
                                    </p:set>
                                    <p:animEffect transition="in" filter="fade">
                                      <p:cBhvr>
                                        <p:cTn id="17" dur="2000"/>
                                        <p:tgtEl>
                                          <p:spTgt spid="133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315">
                                            <p:txEl>
                                              <p:pRg st="3" end="3"/>
                                            </p:txEl>
                                          </p:spTgt>
                                        </p:tgtEl>
                                        <p:attrNameLst>
                                          <p:attrName>style.visibility</p:attrName>
                                        </p:attrNameLst>
                                      </p:cBhvr>
                                      <p:to>
                                        <p:strVal val="visible"/>
                                      </p:to>
                                    </p:set>
                                    <p:animEffect transition="in" filter="fade">
                                      <p:cBhvr>
                                        <p:cTn id="22" dur="2000"/>
                                        <p:tgtEl>
                                          <p:spTgt spid="133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315">
                                            <p:txEl>
                                              <p:pRg st="4" end="4"/>
                                            </p:txEl>
                                          </p:spTgt>
                                        </p:tgtEl>
                                        <p:attrNameLst>
                                          <p:attrName>style.visibility</p:attrName>
                                        </p:attrNameLst>
                                      </p:cBhvr>
                                      <p:to>
                                        <p:strVal val="visible"/>
                                      </p:to>
                                    </p:set>
                                    <p:animEffect transition="in" filter="fade">
                                      <p:cBhvr>
                                        <p:cTn id="27" dur="2000"/>
                                        <p:tgtEl>
                                          <p:spTgt spid="1331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315">
                                            <p:txEl>
                                              <p:pRg st="5" end="5"/>
                                            </p:txEl>
                                          </p:spTgt>
                                        </p:tgtEl>
                                        <p:attrNameLst>
                                          <p:attrName>style.visibility</p:attrName>
                                        </p:attrNameLst>
                                      </p:cBhvr>
                                      <p:to>
                                        <p:strVal val="visible"/>
                                      </p:to>
                                    </p:set>
                                    <p:animEffect transition="in" filter="fade">
                                      <p:cBhvr>
                                        <p:cTn id="32" dur="2000"/>
                                        <p:tgtEl>
                                          <p:spTgt spid="1331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315">
                                            <p:txEl>
                                              <p:pRg st="6" end="6"/>
                                            </p:txEl>
                                          </p:spTgt>
                                        </p:tgtEl>
                                        <p:attrNameLst>
                                          <p:attrName>style.visibility</p:attrName>
                                        </p:attrNameLst>
                                      </p:cBhvr>
                                      <p:to>
                                        <p:strVal val="visible"/>
                                      </p:to>
                                    </p:set>
                                    <p:animEffect transition="in" filter="fade">
                                      <p:cBhvr>
                                        <p:cTn id="37" dur="2000"/>
                                        <p:tgtEl>
                                          <p:spTgt spid="1331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3315">
                                            <p:txEl>
                                              <p:pRg st="7" end="7"/>
                                            </p:txEl>
                                          </p:spTgt>
                                        </p:tgtEl>
                                        <p:attrNameLst>
                                          <p:attrName>style.visibility</p:attrName>
                                        </p:attrNameLst>
                                      </p:cBhvr>
                                      <p:to>
                                        <p:strVal val="visible"/>
                                      </p:to>
                                    </p:set>
                                    <p:animEffect transition="in" filter="fade">
                                      <p:cBhvr>
                                        <p:cTn id="42" dur="2000"/>
                                        <p:tgtEl>
                                          <p:spTgt spid="1331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315">
                                            <p:txEl>
                                              <p:pRg st="8" end="8"/>
                                            </p:txEl>
                                          </p:spTgt>
                                        </p:tgtEl>
                                        <p:attrNameLst>
                                          <p:attrName>style.visibility</p:attrName>
                                        </p:attrNameLst>
                                      </p:cBhvr>
                                      <p:to>
                                        <p:strVal val="visible"/>
                                      </p:to>
                                    </p:set>
                                    <p:animEffect transition="in" filter="fade">
                                      <p:cBhvr>
                                        <p:cTn id="47" dur="2000"/>
                                        <p:tgtEl>
                                          <p:spTgt spid="13315">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3315">
                                            <p:txEl>
                                              <p:pRg st="9" end="9"/>
                                            </p:txEl>
                                          </p:spTgt>
                                        </p:tgtEl>
                                        <p:attrNameLst>
                                          <p:attrName>style.visibility</p:attrName>
                                        </p:attrNameLst>
                                      </p:cBhvr>
                                      <p:to>
                                        <p:strVal val="visible"/>
                                      </p:to>
                                    </p:set>
                                    <p:animEffect transition="in" filter="fade">
                                      <p:cBhvr>
                                        <p:cTn id="52" dur="2000"/>
                                        <p:tgtEl>
                                          <p:spTgt spid="13315">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3315">
                                            <p:txEl>
                                              <p:pRg st="10" end="10"/>
                                            </p:txEl>
                                          </p:spTgt>
                                        </p:tgtEl>
                                        <p:attrNameLst>
                                          <p:attrName>style.visibility</p:attrName>
                                        </p:attrNameLst>
                                      </p:cBhvr>
                                      <p:to>
                                        <p:strVal val="visible"/>
                                      </p:to>
                                    </p:set>
                                    <p:animEffect transition="in" filter="fade">
                                      <p:cBhvr>
                                        <p:cTn id="57" dur="2000"/>
                                        <p:tgtEl>
                                          <p:spTgt spid="13315">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3315">
                                            <p:txEl>
                                              <p:pRg st="11" end="11"/>
                                            </p:txEl>
                                          </p:spTgt>
                                        </p:tgtEl>
                                        <p:attrNameLst>
                                          <p:attrName>style.visibility</p:attrName>
                                        </p:attrNameLst>
                                      </p:cBhvr>
                                      <p:to>
                                        <p:strVal val="visible"/>
                                      </p:to>
                                    </p:set>
                                    <p:animEffect transition="in" filter="fade">
                                      <p:cBhvr>
                                        <p:cTn id="62" dur="2000"/>
                                        <p:tgtEl>
                                          <p:spTgt spid="13315">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3315">
                                            <p:txEl>
                                              <p:pRg st="12" end="12"/>
                                            </p:txEl>
                                          </p:spTgt>
                                        </p:tgtEl>
                                        <p:attrNameLst>
                                          <p:attrName>style.visibility</p:attrName>
                                        </p:attrNameLst>
                                      </p:cBhvr>
                                      <p:to>
                                        <p:strVal val="visible"/>
                                      </p:to>
                                    </p:set>
                                    <p:animEffect transition="in" filter="fade">
                                      <p:cBhvr>
                                        <p:cTn id="67" dur="2000"/>
                                        <p:tgtEl>
                                          <p:spTgt spid="13315">
                                            <p:txEl>
                                              <p:pRg st="12" end="1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3315">
                                            <p:txEl>
                                              <p:pRg st="13" end="13"/>
                                            </p:txEl>
                                          </p:spTgt>
                                        </p:tgtEl>
                                        <p:attrNameLst>
                                          <p:attrName>style.visibility</p:attrName>
                                        </p:attrNameLst>
                                      </p:cBhvr>
                                      <p:to>
                                        <p:strVal val="visible"/>
                                      </p:to>
                                    </p:set>
                                    <p:animEffect transition="in" filter="fade">
                                      <p:cBhvr>
                                        <p:cTn id="72" dur="2000"/>
                                        <p:tgtEl>
                                          <p:spTgt spid="13315">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13315" grpId="0" build="p"/>
    </p:bldLst>
  </p:timing>
</p:sld>
</file>

<file path=ppt/theme/theme1.xml><?xml version="1.0" encoding="utf-8"?>
<a:theme xmlns:a="http://schemas.openxmlformats.org/drawingml/2006/main" name="Crayons">
  <a:themeElements>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Crayons">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Crayons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Crayons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Crayons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Crayons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Crayons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rayons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Crayons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Crayons</Template>
  <TotalTime>71</TotalTime>
  <Words>816</Words>
  <Application>Microsoft Office PowerPoint</Application>
  <PresentationFormat>On-screen Show (4:3)</PresentationFormat>
  <Paragraphs>90</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Comic Sans MS</vt:lpstr>
      <vt:lpstr>Arial</vt:lpstr>
      <vt:lpstr>Calibri</vt:lpstr>
      <vt:lpstr>Crayons</vt:lpstr>
      <vt:lpstr>Bullying in the Classroom</vt:lpstr>
      <vt:lpstr>Slide 2</vt:lpstr>
      <vt:lpstr>Forms of bullying</vt:lpstr>
      <vt:lpstr>Bullying Statistics</vt:lpstr>
      <vt:lpstr>Case Study</vt:lpstr>
      <vt:lpstr>Discussion Questions</vt:lpstr>
      <vt:lpstr>Case Study</vt:lpstr>
      <vt:lpstr>Discussion Questions</vt:lpstr>
      <vt:lpstr>Setting up a bully-free classroom</vt:lpstr>
      <vt:lpstr>Slide 10</vt:lpstr>
      <vt:lpstr>Strategies for Teachers</vt:lpstr>
      <vt:lpstr>Slide 12</vt:lpstr>
    </vt:vector>
  </TitlesOfParts>
  <Company>TMHU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Bullying in the Classroom</dc:title>
  <dc:creator>user</dc:creator>
  <cp:lastModifiedBy>ITS</cp:lastModifiedBy>
  <cp:revision>17</cp:revision>
  <dcterms:created xsi:type="dcterms:W3CDTF">2007-07-18T15:19:00Z</dcterms:created>
  <dcterms:modified xsi:type="dcterms:W3CDTF">2010-09-28T22:57:37Z</dcterms:modified>
</cp:coreProperties>
</file>